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589" r:id="rId5"/>
    <p:sldId id="613" r:id="rId6"/>
    <p:sldId id="596" r:id="rId7"/>
    <p:sldId id="614" r:id="rId8"/>
    <p:sldId id="616" r:id="rId9"/>
    <p:sldId id="590" r:id="rId10"/>
    <p:sldId id="615" r:id="rId11"/>
    <p:sldId id="374" r:id="rId12"/>
    <p:sldId id="580" r:id="rId13"/>
    <p:sldId id="606" r:id="rId14"/>
    <p:sldId id="604" r:id="rId15"/>
    <p:sldId id="607" r:id="rId16"/>
    <p:sldId id="602" r:id="rId17"/>
    <p:sldId id="609" r:id="rId18"/>
    <p:sldId id="605" r:id="rId19"/>
    <p:sldId id="608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42022"/>
            <a:ext cx="10972800" cy="897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B86CD-306F-6D8B-1BA0-7B4EE0BC19D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805682-2688-9C26-EF61-4248AAD2763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4859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40005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887372"/>
            <a:ext cx="7665379" cy="3999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F2F30-02E6-4C77-F025-5E4C762275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9D70D-4A0D-6675-0E53-7406FFEFAF5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D2965-837B-DCF1-A07A-AFFE44C4A1A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812423-2B86-C454-3D60-F6523A4F2F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0690"/>
              </p:ext>
            </p:extLst>
          </p:nvPr>
        </p:nvGraphicFramePr>
        <p:xfrm>
          <a:off x="10363200" y="36804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22636"/>
            <a:ext cx="7772400" cy="4058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04765"/>
            <a:ext cx="7772400" cy="2367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2BE20-24BF-B938-0872-6CFB72DD860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685E03-672A-17EC-A089-709C0E55C4B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9890E-A429-D70B-8FC5-21D4B14478A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51E93B-A398-6A56-B3DA-66358A261B6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12496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9748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702401"/>
            <a:ext cx="6314070" cy="190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EE76B-C409-EA79-CCAE-314BB2676F7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DFD86F-6D71-FE5A-3143-978FE036981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8015F-2DDB-2EC5-E0A9-3B0EE0D5B3A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287DBF-59BF-D53D-9A34-4F935A6B1B6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6169182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1063782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posision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(Marine target)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Math.sqrt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Math.pow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(2,3) -&gt; 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5981700"/>
            <a:ext cx="7315200" cy="4202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7886700"/>
            <a:ext cx="9032057" cy="1869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756487-67BE-61F7-5992-1731021CE68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B60EFE-7060-2E87-307B-7B071A586B6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89731"/>
            <a:ext cx="10972800" cy="3453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005063"/>
            <a:ext cx="12766157" cy="5167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5CD046-82FE-F8BD-F241-D18FFF7CD3E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41D49E-7607-D7BF-C22F-015931790E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838200" y="1111011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 RRN  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2AD44-D844-B563-FF56-552427646AA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3B7E5-7F39-FA7D-6474-4F0BE34BAB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0F0548-634E-4093-D570-F1C2F6CE2F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80270F-8DC7-18E6-61E6-A9755211F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04900"/>
            <a:ext cx="1752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0301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6" y="3031107"/>
            <a:ext cx="6273779" cy="5705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AFB792-5C7A-3697-3B54-B061C83EA42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0601E-E96B-B795-2943-78DA2411AAD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F807189-6861-21C4-16C7-E8093153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20"/>
          <a:stretch/>
        </p:blipFill>
        <p:spPr>
          <a:xfrm>
            <a:off x="9753600" y="7834968"/>
            <a:ext cx="7086600" cy="20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608236"/>
            <a:ext cx="6105525" cy="5083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25159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7812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72369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399" y="36311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8965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47767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50421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93698" y="59684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62338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85856" y="93794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5725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75B127-C341-157C-280E-8CC485BFF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7E54FA-4D1A-1A12-121B-0ACCB5CEF0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35433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255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803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3E72E-9E92-FB7C-50A7-0D29E0D0CC7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10398C-3F76-9F1E-D547-4E974797F05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82858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몇세기인지를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파악해야 정확한 나이 계산이 가능하다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886731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현재의 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849858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879058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141987"/>
            <a:ext cx="8577177" cy="282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63493-F836-DEEE-6833-99780A1DDF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FA0F17-E0D2-5AEF-EA12-96176A1B2F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21575</TotalTime>
  <Words>527</Words>
  <Application>Microsoft Office PowerPoint</Application>
  <PresentationFormat>사용자 지정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1027</cp:revision>
  <cp:lastPrinted>2023-04-15T04:29:05Z</cp:lastPrinted>
  <dcterms:created xsi:type="dcterms:W3CDTF">2022-10-23T12:09:39Z</dcterms:created>
  <dcterms:modified xsi:type="dcterms:W3CDTF">2024-03-25T02:57:44Z</dcterms:modified>
</cp:coreProperties>
</file>