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7" r:id="rId2"/>
    <p:sldId id="258" r:id="rId3"/>
    <p:sldId id="259" r:id="rId4"/>
    <p:sldId id="565" r:id="rId5"/>
    <p:sldId id="585" r:id="rId6"/>
    <p:sldId id="587" r:id="rId7"/>
    <p:sldId id="586" r:id="rId8"/>
    <p:sldId id="588" r:id="rId9"/>
    <p:sldId id="590" r:id="rId10"/>
    <p:sldId id="591" r:id="rId11"/>
    <p:sldId id="623" r:id="rId12"/>
    <p:sldId id="589" r:id="rId13"/>
    <p:sldId id="624" r:id="rId14"/>
    <p:sldId id="592" r:id="rId15"/>
    <p:sldId id="281" r:id="rId16"/>
    <p:sldId id="593" r:id="rId17"/>
    <p:sldId id="625" r:id="rId18"/>
    <p:sldId id="626" r:id="rId19"/>
    <p:sldId id="627" r:id="rId20"/>
    <p:sldId id="634" r:id="rId21"/>
    <p:sldId id="635" r:id="rId22"/>
    <p:sldId id="636" r:id="rId23"/>
    <p:sldId id="639" r:id="rId24"/>
    <p:sldId id="637" r:id="rId25"/>
    <p:sldId id="638" r:id="rId26"/>
    <p:sldId id="596" r:id="rId27"/>
    <p:sldId id="598" r:id="rId28"/>
    <p:sldId id="610" r:id="rId29"/>
    <p:sldId id="611" r:id="rId30"/>
    <p:sldId id="629" r:id="rId31"/>
    <p:sldId id="631" r:id="rId32"/>
    <p:sldId id="632" r:id="rId33"/>
    <p:sldId id="628" r:id="rId34"/>
    <p:sldId id="630" r:id="rId35"/>
    <p:sldId id="613" r:id="rId36"/>
    <p:sldId id="633" r:id="rId37"/>
    <p:sldId id="614" r:id="rId38"/>
    <p:sldId id="615" r:id="rId39"/>
    <p:sldId id="616" r:id="rId40"/>
    <p:sldId id="617" r:id="rId41"/>
    <p:sldId id="618" r:id="rId42"/>
    <p:sldId id="619" r:id="rId43"/>
    <p:sldId id="620" r:id="rId44"/>
    <p:sldId id="621" r:id="rId45"/>
    <p:sldId id="374" r:id="rId46"/>
    <p:sldId id="599" r:id="rId47"/>
    <p:sldId id="566" r:id="rId48"/>
    <p:sldId id="600" r:id="rId49"/>
    <p:sldId id="601" r:id="rId50"/>
    <p:sldId id="602" r:id="rId51"/>
    <p:sldId id="603" r:id="rId52"/>
    <p:sldId id="640" r:id="rId53"/>
    <p:sldId id="641" r:id="rId54"/>
    <p:sldId id="642" r:id="rId55"/>
    <p:sldId id="607" r:id="rId56"/>
    <p:sldId id="622" r:id="rId57"/>
    <p:sldId id="643" r:id="rId58"/>
    <p:sldId id="275" r:id="rId5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2024-03-25 Monday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5.png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4512506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필터 기능을 중복으로 써야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41303"/>
            <a:ext cx="8686800" cy="915817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791200" y="3467100"/>
            <a:ext cx="3962400" cy="1367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715000" y="4986612"/>
            <a:ext cx="3962400" cy="918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800600" y="8398014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생성자를 재활용 할순 없을까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81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5606"/>
            <a:ext cx="9296400" cy="9033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5188790"/>
            <a:ext cx="8915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생성자를 재활용하면 필터 기능을 다시 안만들어도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근데 왜 안될까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191000" y="5417390"/>
            <a:ext cx="5486400" cy="1326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362200" y="9348138"/>
            <a:ext cx="1485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내부에서 생성자를 호출하려면 에러가 발생한다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44DAA-9990-843D-C59E-1A06B009F934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생성자에서 다른 생성자 호출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AE6EF61-3B90-A644-B671-687A53D3644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56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904912" y="1223308"/>
            <a:ext cx="929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이름을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해야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생성자의 가장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첫줄에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작성해야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메서드에서는 호출 할 수 없다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" y="1866900"/>
            <a:ext cx="8897878" cy="7848600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C5E723FA-19CC-75D4-0B0E-4D97BFFFCB3A}"/>
              </a:ext>
            </a:extLst>
          </p:cNvPr>
          <p:cNvCxnSpPr>
            <a:cxnSpLocks/>
          </p:cNvCxnSpPr>
          <p:nvPr/>
        </p:nvCxnSpPr>
        <p:spPr>
          <a:xfrm>
            <a:off x="3886200" y="7429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2D7A93-6FBE-2473-744A-55D59D38517E}"/>
              </a:ext>
            </a:extLst>
          </p:cNvPr>
          <p:cNvSpPr/>
          <p:nvPr/>
        </p:nvSpPr>
        <p:spPr>
          <a:xfrm>
            <a:off x="1295400" y="7124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4A7A1-5ED1-255F-ADF7-A56F6C720E1E}"/>
              </a:ext>
            </a:extLst>
          </p:cNvPr>
          <p:cNvSpPr txBox="1"/>
          <p:nvPr/>
        </p:nvSpPr>
        <p:spPr>
          <a:xfrm>
            <a:off x="5181600" y="71247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Student(name1)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아닌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호출을 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C49F2-AE3E-90E2-4088-96809996868E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생성자에서 다른 생성자 호출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4C200B-A8C4-E954-3684-A2A2D1E9C47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98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454630-DF2B-AC60-5D8E-F6B5E0D6A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552700"/>
            <a:ext cx="9220200" cy="332951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0E0CC4C-8D52-523A-43F9-72878686A85F}"/>
              </a:ext>
            </a:extLst>
          </p:cNvPr>
          <p:cNvCxnSpPr>
            <a:cxnSpLocks/>
          </p:cNvCxnSpPr>
          <p:nvPr/>
        </p:nvCxnSpPr>
        <p:spPr>
          <a:xfrm>
            <a:off x="6248400" y="4914900"/>
            <a:ext cx="384629" cy="1905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BC858E-30CE-2273-AAB8-F47A04F512E8}"/>
              </a:ext>
            </a:extLst>
          </p:cNvPr>
          <p:cNvSpPr txBox="1"/>
          <p:nvPr/>
        </p:nvSpPr>
        <p:spPr>
          <a:xfrm>
            <a:off x="6553200" y="68199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첫줄에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작성해야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834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45004" y="232208"/>
            <a:ext cx="7877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첫줄에 작성해야 할까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66900"/>
            <a:ext cx="4523935" cy="2590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83743" y="3120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62200" y="2880717"/>
            <a:ext cx="31215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858000" y="27051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의미가 없는 코드가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64" y="4886370"/>
            <a:ext cx="6198452" cy="223833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93543" y="5940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39200" y="5524500"/>
            <a:ext cx="960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기능적으로는 문제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없지만 프로그래밍 언어를 만드는 입장에서 컴파일 과정이 복잡해 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아예 못쓰게 막았다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59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18469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85800" y="401197"/>
            <a:ext cx="12369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생성자의 이름을 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로 바꿔야 할까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6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869102" y="2903730"/>
            <a:ext cx="970098" cy="868171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200" y="1562101"/>
            <a:ext cx="4876800" cy="36803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1562100"/>
            <a:ext cx="4038600" cy="3857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9582C5-50A1-A386-D1DA-E600C8637FF6}"/>
              </a:ext>
            </a:extLst>
          </p:cNvPr>
          <p:cNvSpPr txBox="1"/>
          <p:nvPr/>
        </p:nvSpPr>
        <p:spPr>
          <a:xfrm>
            <a:off x="6951016" y="4152900"/>
            <a:ext cx="438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이렇게 하면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8833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F78DBCE-1393-A029-803F-C36F40E77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293914"/>
            <a:ext cx="9009618" cy="4343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C6ED1B-2C27-B474-59B2-A78C81530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114" y="4917747"/>
            <a:ext cx="3905999" cy="2362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CC146D5-2F26-BA40-9A47-955EB8559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93914"/>
            <a:ext cx="6781800" cy="7819648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0ECBD76-0A96-2064-0B0B-347AA5EFA7D7}"/>
              </a:ext>
            </a:extLst>
          </p:cNvPr>
          <p:cNvCxnSpPr>
            <a:cxnSpLocks/>
          </p:cNvCxnSpPr>
          <p:nvPr/>
        </p:nvCxnSpPr>
        <p:spPr>
          <a:xfrm>
            <a:off x="4343400" y="4637314"/>
            <a:ext cx="0" cy="3616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18E5DD-47B1-5A30-8CF8-93028635327E}"/>
              </a:ext>
            </a:extLst>
          </p:cNvPr>
          <p:cNvSpPr/>
          <p:nvPr/>
        </p:nvSpPr>
        <p:spPr>
          <a:xfrm>
            <a:off x="2133600" y="4129776"/>
            <a:ext cx="4648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F908A-B8F0-040E-CAD7-2D8E305843F3}"/>
              </a:ext>
            </a:extLst>
          </p:cNvPr>
          <p:cNvSpPr txBox="1"/>
          <p:nvPr/>
        </p:nvSpPr>
        <p:spPr>
          <a:xfrm>
            <a:off x="533400" y="8422838"/>
            <a:ext cx="1104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생성자를 통해 객체 생성하면 기본 이름을 홍길동으로 할거야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DAF088E-C45C-D180-F207-CEFB523CE8BB}"/>
              </a:ext>
            </a:extLst>
          </p:cNvPr>
          <p:cNvCxnSpPr>
            <a:cxnSpLocks/>
          </p:cNvCxnSpPr>
          <p:nvPr/>
        </p:nvCxnSpPr>
        <p:spPr>
          <a:xfrm>
            <a:off x="14249400" y="2778521"/>
            <a:ext cx="533400" cy="3667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C29A97-0AA6-73E9-55AF-0E0E312ED08D}"/>
              </a:ext>
            </a:extLst>
          </p:cNvPr>
          <p:cNvSpPr txBox="1"/>
          <p:nvPr/>
        </p:nvSpPr>
        <p:spPr>
          <a:xfrm>
            <a:off x="10494656" y="6447193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 내부에서는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name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초기화하는 생성자를 다시 호출하여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name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에는 홍길동이 들어가 있겠지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41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6289DF-E5CD-F0FB-51BB-E9B35802E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920" y="270328"/>
            <a:ext cx="9009618" cy="4343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5D44E9-3B26-BA90-A15A-2349B9674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93914"/>
            <a:ext cx="6781800" cy="7819648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772E58C-1EBF-36E3-6E19-10F3CD138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956808"/>
              </p:ext>
            </p:extLst>
          </p:nvPr>
        </p:nvGraphicFramePr>
        <p:xfrm>
          <a:off x="7696202" y="6736113"/>
          <a:ext cx="35052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0x470b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0x470c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0x470d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0x470e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65E3879-B6E4-706F-F5E4-04BB84F5B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568819"/>
              </p:ext>
            </p:extLst>
          </p:nvPr>
        </p:nvGraphicFramePr>
        <p:xfrm>
          <a:off x="13792200" y="5181600"/>
          <a:ext cx="35052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0x000b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0x000c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0x000d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0x000e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80FCFD-94F7-2384-F864-1B360A571092}"/>
              </a:ext>
            </a:extLst>
          </p:cNvPr>
          <p:cNvCxnSpPr>
            <a:cxnSpLocks/>
          </p:cNvCxnSpPr>
          <p:nvPr/>
        </p:nvCxnSpPr>
        <p:spPr>
          <a:xfrm>
            <a:off x="12649200" y="2095500"/>
            <a:ext cx="2548102" cy="281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84A895-466C-9873-DBF3-2E491E76C677}"/>
              </a:ext>
            </a:extLst>
          </p:cNvPr>
          <p:cNvSpPr txBox="1"/>
          <p:nvPr/>
        </p:nvSpPr>
        <p:spPr>
          <a:xfrm>
            <a:off x="14859000" y="3870130"/>
            <a:ext cx="359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C17F6F-1B2C-8D96-89EE-1D060BE5047D}"/>
              </a:ext>
            </a:extLst>
          </p:cNvPr>
          <p:cNvSpPr txBox="1"/>
          <p:nvPr/>
        </p:nvSpPr>
        <p:spPr>
          <a:xfrm>
            <a:off x="7297088" y="5206612"/>
            <a:ext cx="359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5621A4-27F6-0CDF-0FE1-4BD9E4AA0326}"/>
              </a:ext>
            </a:extLst>
          </p:cNvPr>
          <p:cNvCxnSpPr>
            <a:cxnSpLocks/>
          </p:cNvCxnSpPr>
          <p:nvPr/>
        </p:nvCxnSpPr>
        <p:spPr>
          <a:xfrm>
            <a:off x="4786024" y="4619413"/>
            <a:ext cx="3196896" cy="1819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2EB6C3-1B9F-21CC-4799-E617403F4806}"/>
              </a:ext>
            </a:extLst>
          </p:cNvPr>
          <p:cNvSpPr txBox="1"/>
          <p:nvPr/>
        </p:nvSpPr>
        <p:spPr>
          <a:xfrm>
            <a:off x="341086" y="8269841"/>
            <a:ext cx="7402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주소를 어디에도 저장하지 않고 그냥 버렸다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64AAC56-4E57-7945-4946-8DB2F7B7C2EA}"/>
              </a:ext>
            </a:extLst>
          </p:cNvPr>
          <p:cNvCxnSpPr>
            <a:cxnSpLocks/>
          </p:cNvCxnSpPr>
          <p:nvPr/>
        </p:nvCxnSpPr>
        <p:spPr>
          <a:xfrm>
            <a:off x="2304956" y="4579715"/>
            <a:ext cx="0" cy="3690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65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745FE5A-F0FC-88D3-0D82-311CA4FDA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723900"/>
            <a:ext cx="6781800" cy="78196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31F856-664C-1D07-8832-7FB2A2F2B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876300"/>
            <a:ext cx="6400800" cy="779929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490174E-05A7-230C-C06B-30DF22873BE5}"/>
              </a:ext>
            </a:extLst>
          </p:cNvPr>
          <p:cNvCxnSpPr>
            <a:cxnSpLocks/>
          </p:cNvCxnSpPr>
          <p:nvPr/>
        </p:nvCxnSpPr>
        <p:spPr>
          <a:xfrm flipV="1">
            <a:off x="6858000" y="4914900"/>
            <a:ext cx="4953000" cy="210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A98BF5-7371-70D8-5557-09052271AE3A}"/>
              </a:ext>
            </a:extLst>
          </p:cNvPr>
          <p:cNvSpPr/>
          <p:nvPr/>
        </p:nvSpPr>
        <p:spPr>
          <a:xfrm>
            <a:off x="2971800" y="4820333"/>
            <a:ext cx="38862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E7715B-582B-2DA9-CE74-F185ADAD4A63}"/>
              </a:ext>
            </a:extLst>
          </p:cNvPr>
          <p:cNvSpPr txBox="1"/>
          <p:nvPr/>
        </p:nvSpPr>
        <p:spPr>
          <a:xfrm>
            <a:off x="7162800" y="5446928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하려는 의도가 전혀 다르지만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코드가 유사하다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이름을 다르게 </a:t>
            </a:r>
            <a:r>
              <a:rPr lang="ko-KR" altLang="en-US" sz="360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가는게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명확하다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40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108755" y="1530396"/>
            <a:ext cx="594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Part08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990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22" y="1333500"/>
            <a:ext cx="8897878" cy="7848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C2D7A93-6FBE-2473-744A-55D59D38517E}"/>
              </a:ext>
            </a:extLst>
          </p:cNvPr>
          <p:cNvSpPr/>
          <p:nvPr/>
        </p:nvSpPr>
        <p:spPr>
          <a:xfrm>
            <a:off x="1610688" y="6591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194454" y="68591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489854" y="6554372"/>
            <a:ext cx="334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호출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1562100"/>
            <a:ext cx="6477000" cy="871126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C2D7A93-6FBE-2473-744A-55D59D38517E}"/>
              </a:ext>
            </a:extLst>
          </p:cNvPr>
          <p:cNvSpPr/>
          <p:nvPr/>
        </p:nvSpPr>
        <p:spPr>
          <a:xfrm>
            <a:off x="13716000" y="8152228"/>
            <a:ext cx="84523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4554200" y="8420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849600" y="8115300"/>
            <a:ext cx="259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C3C59-9571-2B94-7E1C-11B4921354B4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this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001A27D-42B4-BE7C-1586-78B955776A2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099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54743" y="1104900"/>
            <a:ext cx="1264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자동으로 만들어지는 멤버변수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자신의 주소를 가지고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09900"/>
            <a:ext cx="6934200" cy="57731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162800" y="5219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458200" y="49149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만들지 않아도 이미 존재하는 멤버변수이다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20000" y="758158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15400" y="727678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멤버변수이기에 클래스 내부 어디서든 사용가능하다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47E0FD-324B-A023-AA0D-912A5595FA7F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this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DEF4B5D-7C0E-ABA6-F545-ACACF3353B0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32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4914900"/>
            <a:ext cx="6706479" cy="4572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88541"/>
            <a:ext cx="9049079" cy="35581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600" y="2095500"/>
            <a:ext cx="6612659" cy="22098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220200" y="3086100"/>
            <a:ext cx="58674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392400" y="2933700"/>
            <a:ext cx="1600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020800" y="3238500"/>
            <a:ext cx="1600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391400" y="3695700"/>
            <a:ext cx="6629400" cy="4800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354678" y="589805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bird1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같은 주소를 가지고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C35894-4524-47AE-C5B6-0C07E3A91F00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this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D3DE775-BA50-4044-59DB-6E402AE0C0A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9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6706479" cy="4572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515815"/>
            <a:ext cx="8311612" cy="4648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8794" y="4053987"/>
            <a:ext cx="4068501" cy="10572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2876" y="1521159"/>
            <a:ext cx="5551714" cy="1143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971800" y="7353300"/>
            <a:ext cx="1249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호출하는 객체의 주소를 가진다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2449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858000" y="4610100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필요할까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230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65F93672-3CDA-556D-F172-727A6B0A8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268" y="114300"/>
            <a:ext cx="5920732" cy="71866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1E529A5-F9D1-4F25-85E3-337590BC0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63915"/>
            <a:ext cx="4993514" cy="634212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05200" y="6438900"/>
            <a:ext cx="304800" cy="1529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09800" y="5981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09800" y="7968759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지역변수가 우선시되어 멤버변수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값을 저장할수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344400" y="6286500"/>
            <a:ext cx="2286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049000" y="58293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0" y="7427774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클래스밖에서 사용하듯이 참조변수를 이용해 접근하면 무조건 멤버변수이다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밖에서는 지역변수를 사용할수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239000" y="3695700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5382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72" y="1241286"/>
            <a:ext cx="5046036" cy="268301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743200" y="3314700"/>
            <a:ext cx="152400" cy="3276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0" y="7341275"/>
            <a:ext cx="1112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객체 생성이전에도 사용할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객체를 가리키는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사용 할 수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E89776-0292-C01C-C3DA-B8BDF713E883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퀴즈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75B428B-DD54-C150-F95B-A3A1EF06F90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08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33900"/>
            <a:ext cx="6533890" cy="2971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868003"/>
            <a:ext cx="7696201" cy="10329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4533900"/>
            <a:ext cx="6629400" cy="4189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044376" y="5472781"/>
            <a:ext cx="1303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VS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8600" y="495300"/>
            <a:ext cx="1783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기본 생성자라면 그냥 멤버변수 선언할때 초기화 하면 되지 않는가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2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76300"/>
            <a:ext cx="13635507" cy="251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667000" y="3619500"/>
            <a:ext cx="1341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통해 초기화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할경우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if, for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다양한 문법을 이용해 초기화를 할 수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56D6AF-060F-FC15-6FF2-10A4E602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221484"/>
            <a:ext cx="6629400" cy="4189216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EDB5248-E8F9-1617-254A-04091D372669}"/>
              </a:ext>
            </a:extLst>
          </p:cNvPr>
          <p:cNvCxnSpPr>
            <a:cxnSpLocks/>
          </p:cNvCxnSpPr>
          <p:nvPr/>
        </p:nvCxnSpPr>
        <p:spPr>
          <a:xfrm>
            <a:off x="6096000" y="6210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198A46-4233-7779-016C-8BC321C4A090}"/>
              </a:ext>
            </a:extLst>
          </p:cNvPr>
          <p:cNvSpPr txBox="1"/>
          <p:nvPr/>
        </p:nvSpPr>
        <p:spPr>
          <a:xfrm>
            <a:off x="7543800" y="6050248"/>
            <a:ext cx="8225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단순히 값만 초기화 할 경우 멤버변수에 바로 초기화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467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59655" y="1068168"/>
            <a:ext cx="1554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사용해보자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name, int kor, int math, int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eng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오버로딩 하여 아래의 예시처럼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생성자를 만들자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1EB4A9-9A38-67EC-B71E-C0917F3E2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41" y="3086100"/>
            <a:ext cx="10515600" cy="5257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F0AB7F-AE14-307A-65BF-50B875E48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200" y="3390900"/>
            <a:ext cx="6442633" cy="16185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481989-658A-66AC-046D-3584C41A09C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929F887-8B64-BC12-7817-F6ECC371AB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56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008588" y="5254704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E8E91E4-4D10-B948-17D3-E1F13033763E}"/>
              </a:ext>
            </a:extLst>
          </p:cNvPr>
          <p:cNvGrpSpPr/>
          <p:nvPr/>
        </p:nvGrpSpPr>
        <p:grpSpPr>
          <a:xfrm>
            <a:off x="4114800" y="1232984"/>
            <a:ext cx="9906000" cy="8253915"/>
            <a:chOff x="1447800" y="876300"/>
            <a:chExt cx="9525000" cy="8305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C77C676-BD8E-7279-64AF-0BFD5DB8D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876300"/>
              <a:ext cx="4619195" cy="211843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BEDC097-B0D5-D8F8-E19E-0CE13BBC6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3600" y="2994731"/>
              <a:ext cx="8839200" cy="6187369"/>
            </a:xfrm>
            <a:prstGeom prst="rect">
              <a:avLst/>
            </a:prstGeom>
          </p:spPr>
        </p:pic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461F0C-B57C-11A1-8561-D5EFF9D3F735}"/>
              </a:ext>
            </a:extLst>
          </p:cNvPr>
          <p:cNvCxnSpPr>
            <a:cxnSpLocks/>
          </p:cNvCxnSpPr>
          <p:nvPr/>
        </p:nvCxnSpPr>
        <p:spPr>
          <a:xfrm>
            <a:off x="9982200" y="342988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FFC89C-96B0-B684-1D16-16ED1E9235BE}"/>
              </a:ext>
            </a:extLst>
          </p:cNvPr>
          <p:cNvSpPr txBox="1"/>
          <p:nvPr/>
        </p:nvSpPr>
        <p:spPr>
          <a:xfrm>
            <a:off x="11277600" y="3125086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제공해준다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E2B92B-7F90-B72D-7827-A88A9F05D4B2}"/>
              </a:ext>
            </a:extLst>
          </p:cNvPr>
          <p:cNvCxnSpPr>
            <a:cxnSpLocks/>
          </p:cNvCxnSpPr>
          <p:nvPr/>
        </p:nvCxnSpPr>
        <p:spPr>
          <a:xfrm flipV="1">
            <a:off x="9067800" y="3771417"/>
            <a:ext cx="2133600" cy="10672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801C359-28E9-DBA9-798D-9B9FC7FBBEB1}"/>
              </a:ext>
            </a:extLst>
          </p:cNvPr>
          <p:cNvCxnSpPr>
            <a:cxnSpLocks/>
          </p:cNvCxnSpPr>
          <p:nvPr/>
        </p:nvCxnSpPr>
        <p:spPr>
          <a:xfrm flipV="1">
            <a:off x="9677400" y="3824031"/>
            <a:ext cx="1981200" cy="3148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97FD1F-7BC4-1683-DA6C-4C8B7640C6DB}"/>
              </a:ext>
            </a:extLst>
          </p:cNvPr>
          <p:cNvSpPr/>
          <p:nvPr/>
        </p:nvSpPr>
        <p:spPr>
          <a:xfrm>
            <a:off x="2590800" y="1232985"/>
            <a:ext cx="15240000" cy="8253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FBE84-DC3A-B25B-8AE4-64A473318A28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9BFFCB7-DAFE-CA4B-3807-298BAC2D5CE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64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5BCF7D-0BC1-9114-5916-B786A8FD0B67}"/>
              </a:ext>
            </a:extLst>
          </p:cNvPr>
          <p:cNvSpPr txBox="1"/>
          <p:nvPr/>
        </p:nvSpPr>
        <p:spPr>
          <a:xfrm>
            <a:off x="381000" y="966509"/>
            <a:ext cx="1752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성적의 합계와 평균을 구하는 기능을 추가하자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getTotal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성적의 합계를 반환한다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getAverage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성적의 평균을 반환한다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DDBE3D-03B6-A6D7-B6C0-16A6931F2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" y="3481109"/>
            <a:ext cx="10454197" cy="3886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481209-30DC-8A12-A7F5-6D89E5C31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672109"/>
            <a:ext cx="6306358" cy="25767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B93011-0A64-611E-26EC-1DA683D38A7E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47CA3EE-12CA-BAE2-1981-09711CADAFC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200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D7D187-06D7-7C07-42FE-10554D74D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14500"/>
            <a:ext cx="7142357" cy="4800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F511D8E-3871-704B-C027-311C2DA837EB}"/>
              </a:ext>
            </a:extLst>
          </p:cNvPr>
          <p:cNvCxnSpPr>
            <a:cxnSpLocks/>
          </p:cNvCxnSpPr>
          <p:nvPr/>
        </p:nvCxnSpPr>
        <p:spPr>
          <a:xfrm>
            <a:off x="5257800" y="5600700"/>
            <a:ext cx="3810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6665D4-BA53-0802-048B-7E997B1DF6D8}"/>
              </a:ext>
            </a:extLst>
          </p:cNvPr>
          <p:cNvSpPr/>
          <p:nvPr/>
        </p:nvSpPr>
        <p:spPr>
          <a:xfrm>
            <a:off x="4038600" y="5143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D42C1-314A-1AEE-FC17-A8993AD347C1}"/>
              </a:ext>
            </a:extLst>
          </p:cNvPr>
          <p:cNvSpPr txBox="1"/>
          <p:nvPr/>
        </p:nvSpPr>
        <p:spPr>
          <a:xfrm>
            <a:off x="3657600" y="6642437"/>
            <a:ext cx="1371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합계를 직접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구하는것보다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기존에 만들어 놓은 메서드를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활용하는것이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27CCE5-46F4-7571-8023-C80A092954BB}"/>
              </a:ext>
            </a:extLst>
          </p:cNvPr>
          <p:cNvSpPr/>
          <p:nvPr/>
        </p:nvSpPr>
        <p:spPr>
          <a:xfrm>
            <a:off x="228600" y="1509486"/>
            <a:ext cx="15240000" cy="6758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36E2BA-64A8-1AF7-655A-0AD43ED670B5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C6F84A4-ECEC-59FE-B495-1DAC9DE558E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8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BE030A-9E8F-F8D0-0529-3326D3C33C06}"/>
              </a:ext>
            </a:extLst>
          </p:cNvPr>
          <p:cNvSpPr txBox="1"/>
          <p:nvPr/>
        </p:nvSpPr>
        <p:spPr>
          <a:xfrm>
            <a:off x="381000" y="1181100"/>
            <a:ext cx="17526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객체가 생성 될 때마다 객체의 카운트를 올려보자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추가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생성된 객체의 개수를 저장한다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1. count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객체가 생성 될 때마다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증가하여 현재 객체가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몇 개 생성되었는지를 저장하고 있어야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2. static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활용해야만 가능하다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3.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생성 될 때마다 특정 작업을 하고 싶다면 생성자 내부에서 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67608B-17AD-97AF-B8E2-5A81619D1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219700"/>
            <a:ext cx="13305099" cy="2514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408723-6047-BF9E-A444-4A482BDF4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14" y="7810500"/>
            <a:ext cx="5726428" cy="2057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A7BF7B-642F-8897-F8B6-B168CDBF3E40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C4B2E23-BBFC-5F3E-7E3E-5119B74CAF8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209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08AAF9-5A78-2079-2F55-121DCD2C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88976"/>
            <a:ext cx="9677400" cy="756094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E809B45-36F0-44DC-F182-A78C8AFD27AB}"/>
              </a:ext>
            </a:extLst>
          </p:cNvPr>
          <p:cNvCxnSpPr>
            <a:cxnSpLocks/>
          </p:cNvCxnSpPr>
          <p:nvPr/>
        </p:nvCxnSpPr>
        <p:spPr>
          <a:xfrm>
            <a:off x="3962400" y="2569029"/>
            <a:ext cx="5181600" cy="874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22551B-1FC8-FD3D-B6AC-7734D474069A}"/>
              </a:ext>
            </a:extLst>
          </p:cNvPr>
          <p:cNvSpPr/>
          <p:nvPr/>
        </p:nvSpPr>
        <p:spPr>
          <a:xfrm>
            <a:off x="2297212" y="2400300"/>
            <a:ext cx="166518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49EBE-3CD4-39AF-A004-79B4F6784137}"/>
              </a:ext>
            </a:extLst>
          </p:cNvPr>
          <p:cNvSpPr txBox="1"/>
          <p:nvPr/>
        </p:nvSpPr>
        <p:spPr>
          <a:xfrm>
            <a:off x="9238347" y="2165962"/>
            <a:ext cx="922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위해선 반드시 생성자가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실행되어야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만들어놓은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모든 생성자에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증가 시키도록 하면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반드시 카운트가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증가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2A7C28-436D-1A92-1446-11A9FFF45F88}"/>
              </a:ext>
            </a:extLst>
          </p:cNvPr>
          <p:cNvSpPr/>
          <p:nvPr/>
        </p:nvSpPr>
        <p:spPr>
          <a:xfrm>
            <a:off x="2221012" y="4917692"/>
            <a:ext cx="166518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513C1C-EB01-725C-9BF9-A53EEE1B9700}"/>
              </a:ext>
            </a:extLst>
          </p:cNvPr>
          <p:cNvSpPr/>
          <p:nvPr/>
        </p:nvSpPr>
        <p:spPr>
          <a:xfrm>
            <a:off x="2210126" y="8343900"/>
            <a:ext cx="166518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4CD52B3-C79B-3A76-BA6F-914229D9F589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757386" y="3443235"/>
            <a:ext cx="5480961" cy="1725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CB43B55-74F6-F275-9D1B-2B0F180D003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75314" y="3443235"/>
            <a:ext cx="5363033" cy="5121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67A0E1-55DF-52C7-9F8A-4372D35710A8}"/>
              </a:ext>
            </a:extLst>
          </p:cNvPr>
          <p:cNvSpPr/>
          <p:nvPr/>
        </p:nvSpPr>
        <p:spPr>
          <a:xfrm>
            <a:off x="838200" y="1485900"/>
            <a:ext cx="17286841" cy="842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8AA0A-66AE-4FFC-D6F0-630BFA4ED89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B7A4891-29FB-FD8C-4D15-57CB92C89B6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76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09600" y="952114"/>
            <a:ext cx="1554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기능을 추가하자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showState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학생 정보를 출력하자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반복문을 이용하여 객체를 생성하자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생성자를 이용해 이름과 성적을 초기화 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이름은 모두 다르게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성적은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0~100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랜덤으로 입력한다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924300"/>
            <a:ext cx="10268825" cy="6324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" t="51807" r="-3887" b="9639"/>
          <a:stretch/>
        </p:blipFill>
        <p:spPr>
          <a:xfrm>
            <a:off x="304800" y="7200900"/>
            <a:ext cx="10668000" cy="2438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4091500"/>
            <a:ext cx="7933312" cy="3566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6E975E-3A11-DF56-D11F-99ED1AB76343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5A66410-1608-F09D-23E0-A5E30E7E07C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81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AD68E1-E53E-A649-B22F-2FE4956C1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372100"/>
            <a:ext cx="9440252" cy="48421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8DE2AA-1C4B-E5F9-E001-BED58998B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231396"/>
            <a:ext cx="8183775" cy="436930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5FC0D5-AA0A-9709-2FE4-BA0CD0B932B7}"/>
              </a:ext>
            </a:extLst>
          </p:cNvPr>
          <p:cNvCxnSpPr>
            <a:cxnSpLocks/>
          </p:cNvCxnSpPr>
          <p:nvPr/>
        </p:nvCxnSpPr>
        <p:spPr>
          <a:xfrm>
            <a:off x="10363200" y="4000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A92ACA-4D80-6AE4-5A79-799AAAE041F3}"/>
              </a:ext>
            </a:extLst>
          </p:cNvPr>
          <p:cNvSpPr/>
          <p:nvPr/>
        </p:nvSpPr>
        <p:spPr>
          <a:xfrm>
            <a:off x="7543800" y="3695700"/>
            <a:ext cx="28194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4EA50-8B53-4FC3-CD32-EB29AB221651}"/>
              </a:ext>
            </a:extLst>
          </p:cNvPr>
          <p:cNvSpPr txBox="1"/>
          <p:nvPr/>
        </p:nvSpPr>
        <p:spPr>
          <a:xfrm>
            <a:off x="11658600" y="36957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만들어둔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메서드를 적극 활용한다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C8B8470-7167-4EF0-BD08-D8D879CCFDA3}"/>
              </a:ext>
            </a:extLst>
          </p:cNvPr>
          <p:cNvCxnSpPr>
            <a:cxnSpLocks/>
          </p:cNvCxnSpPr>
          <p:nvPr/>
        </p:nvCxnSpPr>
        <p:spPr>
          <a:xfrm>
            <a:off x="10591800" y="62707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0277A3-2AA2-15DD-F226-5A60B9232E08}"/>
              </a:ext>
            </a:extLst>
          </p:cNvPr>
          <p:cNvSpPr/>
          <p:nvPr/>
        </p:nvSpPr>
        <p:spPr>
          <a:xfrm>
            <a:off x="6934200" y="5965914"/>
            <a:ext cx="3657600" cy="412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B9908-3ECD-668C-1D19-40CEA40A06BE}"/>
              </a:ext>
            </a:extLst>
          </p:cNvPr>
          <p:cNvSpPr txBox="1"/>
          <p:nvPr/>
        </p:nvSpPr>
        <p:spPr>
          <a:xfrm>
            <a:off x="11887200" y="5387739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객체배열을 만든다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만든것이지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3A9222A-913A-E3B3-5B0F-8F59EA0C9BBB}"/>
              </a:ext>
            </a:extLst>
          </p:cNvPr>
          <p:cNvCxnSpPr>
            <a:cxnSpLocks/>
          </p:cNvCxnSpPr>
          <p:nvPr/>
        </p:nvCxnSpPr>
        <p:spPr>
          <a:xfrm>
            <a:off x="6629400" y="7597539"/>
            <a:ext cx="3715657" cy="1760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929403-3294-3F57-0E97-552FFCFF4BFA}"/>
              </a:ext>
            </a:extLst>
          </p:cNvPr>
          <p:cNvSpPr txBox="1"/>
          <p:nvPr/>
        </p:nvSpPr>
        <p:spPr>
          <a:xfrm>
            <a:off x="10421257" y="8475556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요소마다 객체를 만들어 넣는다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8222E14-E72B-2748-FFB0-0DA2E7C22436}"/>
              </a:ext>
            </a:extLst>
          </p:cNvPr>
          <p:cNvCxnSpPr>
            <a:cxnSpLocks/>
          </p:cNvCxnSpPr>
          <p:nvPr/>
        </p:nvCxnSpPr>
        <p:spPr>
          <a:xfrm>
            <a:off x="6629400" y="9358531"/>
            <a:ext cx="3868057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12D4A9E-34E6-F67B-C0C6-7EA47906AB3D}"/>
              </a:ext>
            </a:extLst>
          </p:cNvPr>
          <p:cNvSpPr/>
          <p:nvPr/>
        </p:nvSpPr>
        <p:spPr>
          <a:xfrm>
            <a:off x="762001" y="1296514"/>
            <a:ext cx="17266638" cy="872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A7EEA-C383-9C03-B6C4-60700E071349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27C34ED-EB88-1651-2C8A-028948ECA37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5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09600" y="952500"/>
            <a:ext cx="1554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기능을 추가하자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Student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getMinAvg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(Student[] )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학생 리스트를 받아서 그중 평균점수가 가장 낮은 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반환한다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동점자가 있다면 먼저 찾은 객체를 반환한다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3260824"/>
            <a:ext cx="9134021" cy="6988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1" t="33803" r="-3446" b="32393"/>
          <a:stretch/>
        </p:blipFill>
        <p:spPr>
          <a:xfrm>
            <a:off x="533400" y="5600700"/>
            <a:ext cx="9448800" cy="2362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" y="62865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생성및 이름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 입력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3337024"/>
            <a:ext cx="8417994" cy="44734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D3EEE9-F7BA-559B-2132-0C2F15281684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1-5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6C45DB6-12F6-20AB-9127-18EA7A9F44C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0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45400"/>
            <a:ext cx="10744200" cy="824373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275441" y="1870748"/>
            <a:ext cx="5154059" cy="450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467600" y="187074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getMinAvg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특정 객체의 기능이 아니라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공통적인 기능이다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객체 생성 없이 </a:t>
            </a:r>
            <a:r>
              <a:rPr lang="ko-KR" altLang="en-US" sz="2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사용가능하도록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 만든다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171041" y="4041446"/>
            <a:ext cx="3744359" cy="645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0" y="3810613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꼴등보다 성적이 더 낮은 학생이 나오면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1277600" y="5795442"/>
            <a:ext cx="838200" cy="112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115800" y="567690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 발견한 꼴등학생의 성적을 저장한다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429500" y="6367574"/>
            <a:ext cx="838200" cy="112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267700" y="6249032"/>
            <a:ext cx="491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꼴등 학생의 객체를 저장해둔다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71041" y="8648700"/>
            <a:ext cx="823685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94726" y="8456618"/>
            <a:ext cx="7340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반복문이 모두 수행되면 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target </a:t>
            </a:r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성적이 가장 낮은 학생 객체를 가리키고 있다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12D4A9E-34E6-F67B-C0C6-7EA47906AB3D}"/>
              </a:ext>
            </a:extLst>
          </p:cNvPr>
          <p:cNvSpPr/>
          <p:nvPr/>
        </p:nvSpPr>
        <p:spPr>
          <a:xfrm>
            <a:off x="481199" y="1037629"/>
            <a:ext cx="17502001" cy="8776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8DCB58-D78E-0DB4-02DF-B5F3AF57E15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1-5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66C556C-47D2-CE98-F30D-36692C8304B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8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09600" y="1155054"/>
            <a:ext cx="17145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기능을 추가하자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랜덤으로 성적을 입력해보자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이름은 모두 다르게 설정한다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또다른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studentList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객체들을 오름차순 대로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배열에 넣어보자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정렬전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  - &gt;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정렬후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 방법은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선택정렬을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구현해본다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필요한 메서드가 있다면 만들어 써보자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getMinAvg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를활용하여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성적이 가장 낮은 학생들을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빼와서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넣으면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705994"/>
            <a:ext cx="4953000" cy="44667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4F6BD4-EA89-85A2-4F9F-78740A82B3F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024810-6673-E672-9C47-736546F22EC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32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62006"/>
            <a:ext cx="6868102" cy="6629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09600" y="1091782"/>
            <a:ext cx="1211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최초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 실행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되는 특별한 메서드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이름이 같아야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 구분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타입이 없어야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(void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아님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무조건 생성자를 통해서 생성된다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828800" y="4962206"/>
            <a:ext cx="6410902" cy="5172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69378A-A06A-A46A-4B02-A1558CEF33CE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1FC7DA-8DE4-4D0A-E022-B57069CFAFE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497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8529" y="1028700"/>
            <a:ext cx="4605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studentList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210800" y="1104900"/>
            <a:ext cx="3187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sortList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90600" y="2476500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3162300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3162300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0X000A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3848100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0X000B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3848100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4497169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0X000C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4497169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5143500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0X000D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5143500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5792569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0X000E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5792569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0058400" y="2476500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31623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38481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4497169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51435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5792569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330900-E06D-9E4F-C748-3A6A6D83666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F5119E-B1E2-9AAF-D3BE-B130D365FDC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69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49019 -0.131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05" y="-657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5 -0.1314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5679E-6 L 0.49193 0.0547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92" y="27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0556E-6 -4.5679E-6 L 0.49852 0.0649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22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49297 -0.1314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44" y="-657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5 -0.1314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19" grpId="0"/>
      <p:bldP spid="20" grpId="0"/>
      <p:bldP spid="23" grpId="0"/>
      <p:bldP spid="24" grpId="0"/>
      <p:bldP spid="2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66900"/>
            <a:ext cx="9633777" cy="7315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400" y="4229100"/>
            <a:ext cx="4267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599" y="2095500"/>
            <a:ext cx="8069057" cy="5486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582400" y="3314700"/>
            <a:ext cx="43434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8600" y="1485900"/>
            <a:ext cx="17975056" cy="876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E13E8-54A3-3472-6FEA-7B5244B1476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A3FB89-D61C-8FA2-EBF5-F7AFE7260E8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37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4500"/>
            <a:ext cx="15010448" cy="77724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28600" y="1485900"/>
            <a:ext cx="17975056" cy="876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6C9939-E395-3467-9327-C3028DD7CA24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9FEA02-70E0-D394-213C-C6A4D1554C7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8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10752" y="983040"/>
            <a:ext cx="175772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getMinAvg</a:t>
            </a:r>
            <a:r>
              <a:rPr lang="en-US" altLang="ko-KR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에서 리턴을 </a:t>
            </a:r>
            <a:r>
              <a:rPr lang="en-US" altLang="ko-KR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Student </a:t>
            </a:r>
            <a:r>
              <a:rPr lang="ko-KR" altLang="en-US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 말고 </a:t>
            </a:r>
            <a:endParaRPr lang="en-US" altLang="ko-KR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index</a:t>
            </a:r>
            <a:r>
              <a:rPr lang="ko-KR" altLang="en-US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를 반환하면 </a:t>
            </a:r>
            <a:r>
              <a:rPr lang="en-US" altLang="ko-KR" sz="48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getIndex</a:t>
            </a:r>
            <a:r>
              <a:rPr lang="en-US" altLang="ko-KR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메서드를 만들 필요 없지 않을까</a:t>
            </a:r>
            <a:r>
              <a:rPr lang="en-US" altLang="ko-KR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76500"/>
            <a:ext cx="15010448" cy="7772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991600" y="3124200"/>
            <a:ext cx="1066800" cy="598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975600" y="3722503"/>
            <a:ext cx="467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47514" y="2618973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바로 인덱스를 반환하도록 만들어주면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75600" y="4636902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여기가 필요없어질텐데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400" y="876300"/>
            <a:ext cx="17975056" cy="925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7A9A85-7813-AD94-4FBD-487573AAFD25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14D4475-85A3-CE96-8208-1136A33A766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5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09800" y="1409700"/>
            <a:ext cx="13771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메서드는 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1</a:t>
            </a:r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개의 기능만을 담당하는것이 베스트이다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162800" y="4457700"/>
            <a:ext cx="2848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모듈화</a:t>
            </a:r>
            <a:endParaRPr lang="en-US" altLang="ko-KR" sz="72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8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1784811" y="5254704"/>
            <a:ext cx="6122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1100"/>
            <a:ext cx="6248400" cy="439842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969143" y="1977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399" y="1737716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343400" y="1562100"/>
            <a:ext cx="6493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멤버변수는 기본값  초기화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731143" y="327316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8399" y="3033265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2857649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쓰레기값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8321" y="6875068"/>
            <a:ext cx="1331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반드시 초기화를 해야 사용할수 있다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968676"/>
              </p:ext>
            </p:extLst>
          </p:nvPr>
        </p:nvGraphicFramePr>
        <p:xfrm>
          <a:off x="12210986" y="1246710"/>
          <a:ext cx="348479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자료형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기본값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boolean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false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char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‘\u0000’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참조형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null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그외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83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4305413"/>
            <a:ext cx="3393622" cy="1114286"/>
          </a:xfrm>
          <a:prstGeom prst="rect">
            <a:avLst/>
          </a:prstGeom>
        </p:spPr>
      </p:pic>
      <p:pic>
        <p:nvPicPr>
          <p:cNvPr id="58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4140" y="4334014"/>
            <a:ext cx="3393622" cy="1114286"/>
          </a:xfrm>
          <a:prstGeom prst="rect">
            <a:avLst/>
          </a:prstGeom>
        </p:spPr>
      </p:pic>
      <p:pic>
        <p:nvPicPr>
          <p:cNvPr id="59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06783" y="4334014"/>
            <a:ext cx="3393622" cy="111428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971800" y="4476291"/>
            <a:ext cx="403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초기화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0" y="4584757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573000" y="4607617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블럭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B3B870-5B0C-18CD-3C3C-7C76F5C31E12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멤버변수 초기화 방법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가지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925443-A542-649C-2910-6342762AE38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4545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47900"/>
            <a:ext cx="5305778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8039100"/>
            <a:ext cx="1257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하드코딩으로 바로 초기화 할경우 좋다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FC959-D170-C847-B526-81D1F44F543D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명시적 초기화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7C5659C-F03B-4B22-5E83-F08C852313D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6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996" y="1794152"/>
            <a:ext cx="7485414" cy="84547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864073"/>
            <a:ext cx="6858000" cy="8384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4607273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6283673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7960073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534400" y="5469478"/>
            <a:ext cx="1295398" cy="1271395"/>
            <a:chOff x="9011713" y="5350533"/>
            <a:chExt cx="720995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8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21" y="5350533"/>
              <a:ext cx="291983" cy="587007"/>
              <a:chOff x="9226221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0800000">
                <a:off x="9226221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5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820400" y="4150073"/>
            <a:ext cx="6781800" cy="2251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3C9DF-8286-F674-42BD-9F42A4B73E63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초기화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블럭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1C5EB18-CDB3-1C6A-7F41-0BFB50C838F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42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586710"/>
            <a:ext cx="13651871" cy="2667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38300"/>
            <a:ext cx="7935510" cy="28816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410200" y="1785640"/>
            <a:ext cx="3429000" cy="524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5724206" y="4774461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590801" y="8837999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코드가 간결해진다</a:t>
            </a:r>
            <a:r>
              <a:rPr lang="en-US" altLang="ko-KR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FBEE30-A827-5F54-140F-7C50FAC84E6C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생성자의 사용방법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67A90B-CAC8-F4B9-D425-DB6C31EF70A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85800" y="1110414"/>
            <a:ext cx="144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인스턴스가 만들어 질 때 마다 생성자보다 먼저 실행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0" y="2560741"/>
            <a:ext cx="6324600" cy="2303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5259766"/>
            <a:ext cx="4343400" cy="42137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E46114-0AB5-348F-E1AA-A6B093990F2A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인스턴스 초기화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블럭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9A5BE45-654E-5FDC-CA76-D4058771628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EB01561-C756-06D1-1B7A-F505D5EAD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71" y="1717952"/>
            <a:ext cx="7485414" cy="845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4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911635"/>
            <a:ext cx="8305800" cy="531862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331343" y="850277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40543" y="8262878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05600" y="8087261"/>
            <a:ext cx="1089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초기화 블록은 객체 생성보다 이전에 실행되므로 인스턴스 변수는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2075998"/>
            <a:ext cx="1333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메모리에 처음 로딩될때 한번만 실행</a:t>
            </a:r>
            <a:endParaRPr lang="en-US" altLang="ko-KR" sz="4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프로그램이 실행될때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!)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94E442-E783-44D4-F732-F5750DD8FEB5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 초기화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블럭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0202C6B-AFD5-C8B1-D263-0A6C6122779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6655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105400" y="3467100"/>
            <a:ext cx="1013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블록은 왜 필요할까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35362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00100"/>
            <a:ext cx="6010275" cy="698182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590800" y="3771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267200" y="3125266"/>
            <a:ext cx="1021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객체가 만들어 질때마다 카운트를 올려 객체가 생성된 개수를 관리한다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895600" y="746653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572000" y="7132663"/>
            <a:ext cx="1021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생성자에 다 작성해줘야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1724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47700"/>
            <a:ext cx="7010400" cy="953588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962400" y="3848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71600" y="3543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257800" y="3543300"/>
            <a:ext cx="1059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초기화블럭을 이용해 생성자에서 공통적으로 수행해야 하는 기능을  한번만 작성해주면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8829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prstClr val="white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08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1977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62000" y="1104900"/>
            <a:ext cx="1760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모든 생성자마다 공통적으로 들어가 있어 코드가 중복이 많다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초기화 블록을 통해 중복을 제거하자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생성될때마다 실행되어야 하니 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클래스 초기화 블록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초기화 블록 잘 고민해보자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74" y="3619500"/>
            <a:ext cx="3635326" cy="65480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3619500"/>
            <a:ext cx="3635326" cy="654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9468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09600" y="4381500"/>
            <a:ext cx="16934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클래스를 만들면서 생성자를 만든적이 없는데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07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942244"/>
            <a:ext cx="7086600" cy="728448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458" y="4982418"/>
            <a:ext cx="6248400" cy="72495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09800" y="5051674"/>
            <a:ext cx="2467210" cy="1344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E53C3-B9CA-43AF-E687-E7AACF89E6E2}"/>
              </a:ext>
            </a:extLst>
          </p:cNvPr>
          <p:cNvSpPr txBox="1"/>
          <p:nvPr/>
        </p:nvSpPr>
        <p:spPr>
          <a:xfrm>
            <a:off x="533400" y="1198804"/>
            <a:ext cx="1143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생성자가 하나도 없다면 자동으로 만들어준다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명시적으로 생성자가 한 개라도 선언이 되었다면 만들어지지 않는다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4ACE9-95B9-6D71-8DCC-DA6B637E4908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 생성자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4AC3A5-4011-8853-857E-89FACA10BBA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63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19100"/>
            <a:ext cx="8915400" cy="7386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039100"/>
            <a:ext cx="8680174" cy="1905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525000" y="845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820400" y="80391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생성자가 없어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BF836249-BF96-CD87-058C-70FA49201686}"/>
              </a:ext>
            </a:extLst>
          </p:cNvPr>
          <p:cNvCxnSpPr>
            <a:cxnSpLocks/>
          </p:cNvCxnSpPr>
          <p:nvPr/>
        </p:nvCxnSpPr>
        <p:spPr>
          <a:xfrm>
            <a:off x="5638800" y="3577814"/>
            <a:ext cx="381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175674C-2F81-C086-76D3-37516CB1F27A}"/>
              </a:ext>
            </a:extLst>
          </p:cNvPr>
          <p:cNvSpPr txBox="1"/>
          <p:nvPr/>
        </p:nvSpPr>
        <p:spPr>
          <a:xfrm>
            <a:off x="9982200" y="3238500"/>
            <a:ext cx="6858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명시적으로 생성자를 만들었기 때문에 기본생성자는 자동으로 만들어지지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574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45123F-9300-34D3-4735-3836D6B01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95928"/>
            <a:ext cx="8915400" cy="73861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46C6CC-E25D-7714-0D6D-3C940DD56372}"/>
              </a:ext>
            </a:extLst>
          </p:cNvPr>
          <p:cNvSpPr/>
          <p:nvPr/>
        </p:nvSpPr>
        <p:spPr>
          <a:xfrm>
            <a:off x="1190362" y="4386728"/>
            <a:ext cx="8106037" cy="457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E7E2042-7408-A5B5-2DF3-3A6915D59AC7}"/>
              </a:ext>
            </a:extLst>
          </p:cNvPr>
          <p:cNvCxnSpPr>
            <a:cxnSpLocks/>
          </p:cNvCxnSpPr>
          <p:nvPr/>
        </p:nvCxnSpPr>
        <p:spPr>
          <a:xfrm>
            <a:off x="9434095" y="450016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0C835D-052F-C487-F4A0-55127E2FE612}"/>
              </a:ext>
            </a:extLst>
          </p:cNvPr>
          <p:cNvSpPr txBox="1"/>
          <p:nvPr/>
        </p:nvSpPr>
        <p:spPr>
          <a:xfrm>
            <a:off x="10729495" y="4195365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생성자는 무조건 클래스이름 이기때문에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개이상이라면 무조건 오버로딩에 해당된다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ED080-D5E1-0E1A-6547-98852A9FB52B}"/>
              </a:ext>
            </a:extLst>
          </p:cNvPr>
          <p:cNvSpPr txBox="1"/>
          <p:nvPr/>
        </p:nvSpPr>
        <p:spPr>
          <a:xfrm>
            <a:off x="10729495" y="7510928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오버로딩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했을때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문제점이 무엇인가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68ADE-E66D-3194-E7CB-FCC53F8ADDF1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 오버로딩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987C6A-3BDA-26D5-8B37-C4D0B60C185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33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22134</TotalTime>
  <Words>1116</Words>
  <Application>Microsoft Office PowerPoint</Application>
  <PresentationFormat>사용자 지정</PresentationFormat>
  <Paragraphs>217</Paragraphs>
  <Slides>58</Slides>
  <Notes>0</Notes>
  <HiddenSlides>5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4" baseType="lpstr">
      <vt:lpstr>G마켓 산스 Bold</vt:lpstr>
      <vt:lpstr>G마켓 산스 Light</vt:lpstr>
      <vt:lpstr>G마켓 산스 Medium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1007</cp:revision>
  <cp:lastPrinted>2023-10-22T02:16:51Z</cp:lastPrinted>
  <dcterms:created xsi:type="dcterms:W3CDTF">2022-10-23T12:09:39Z</dcterms:created>
  <dcterms:modified xsi:type="dcterms:W3CDTF">2024-03-25T03:04:28Z</dcterms:modified>
</cp:coreProperties>
</file>