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1" r:id="rId4"/>
    <p:sldId id="611" r:id="rId5"/>
    <p:sldId id="629" r:id="rId6"/>
    <p:sldId id="631" r:id="rId7"/>
    <p:sldId id="632" r:id="rId8"/>
    <p:sldId id="628" r:id="rId9"/>
    <p:sldId id="630" r:id="rId10"/>
    <p:sldId id="613" r:id="rId11"/>
    <p:sldId id="63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275" r:id="rId2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2024-03-25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1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243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72009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091500"/>
            <a:ext cx="7933312" cy="356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E975E-3A11-DF56-D11F-99ED1AB763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A66410-1608-F09D-23E0-A5E30E7E0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72100"/>
            <a:ext cx="9440252" cy="4842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313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36957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369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62707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965914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38773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597539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47555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358531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A7EEA-C383-9C03-B6C4-60700E07134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7C34ED-EB88-1651-2C8A-028948ECA3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9525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2608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56007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6286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3337024"/>
            <a:ext cx="8417994" cy="4473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EEE9-F7BA-559B-2132-0C2F1528168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C45DB6-12F6-20AB-9127-18EA7A9F44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75441" y="1870748"/>
            <a:ext cx="5154059" cy="450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18707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없이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사용가능하도록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DCB58-D78E-0DB4-02DF-B5F3AF57E15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6C556C-47D2-CE98-F30D-36692C8304B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1155054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705994"/>
            <a:ext cx="4953000" cy="446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4F6BD4-EA89-85A2-4F9F-78740A82B3F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024810-6673-E672-9C47-736546F22E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30900-E06D-9E4F-C748-3A6A6D83666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F5119E-B1E2-9AAF-D3BE-B130D365FDC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69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42291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20955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33147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E13E8-54A3-3472-6FEA-7B5244B147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A3FB89-D61C-8FA2-EBF5-F7AFE7260E8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15010448" cy="777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6C9939-E395-3467-9327-C3028DD7CA2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9FEA02-70E0-D394-213C-C6A4D1554C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98304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65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31242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7225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6189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43137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필요없어질텐데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A9A85-7813-AD94-4FBD-487573AAFD2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4D4475-85A3-CE96-8208-1136A33A766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81989-658A-66AC-046D-3584C41A09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29F887-8B64-BC12-7817-F6ECC371AB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1232984"/>
            <a:ext cx="9906000" cy="8253915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AFBE84-DC3A-B25B-8AE4-64A473318A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BFFCB7-DAFE-CA4B-3807-298BAC2D5CE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966509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481109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72109"/>
            <a:ext cx="6306358" cy="2576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93011-0A64-611E-26EC-1DA683D38A7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7CA3EE-12CA-BAE2-1981-09711CADAFC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6E2BA-64A8-1AF7-655A-0AD43ED670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6F84A4-ECEC-59FE-B495-1DAC9DE558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1181100"/>
            <a:ext cx="1752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 될 때마다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 될 때마다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19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810500"/>
            <a:ext cx="5726428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7BF7B-642F-8897-F8B6-B168CDBF3E4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4B2E23-BBFC-5F3E-7E3E-5119B74CAF8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5181600" cy="87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9238347" y="2165962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7386" y="3443235"/>
            <a:ext cx="5480961" cy="172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75314" y="3443235"/>
            <a:ext cx="5363033" cy="5121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A8AA0A-66AE-4FFC-D6F0-630BFA4ED8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7A4891-29FB-FD8C-4D15-57CB92C89B6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22139</TotalTime>
  <Words>550</Words>
  <Application>Microsoft Office PowerPoint</Application>
  <PresentationFormat>사용자 지정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1008</cp:revision>
  <cp:lastPrinted>2024-03-25T03:05:17Z</cp:lastPrinted>
  <dcterms:created xsi:type="dcterms:W3CDTF">2022-10-23T12:09:39Z</dcterms:created>
  <dcterms:modified xsi:type="dcterms:W3CDTF">2024-03-25T03:10:03Z</dcterms:modified>
</cp:coreProperties>
</file>