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627" r:id="rId5"/>
    <p:sldId id="663" r:id="rId6"/>
    <p:sldId id="682" r:id="rId7"/>
    <p:sldId id="683" r:id="rId8"/>
    <p:sldId id="661" r:id="rId9"/>
    <p:sldId id="665" r:id="rId10"/>
    <p:sldId id="684" r:id="rId11"/>
    <p:sldId id="662" r:id="rId12"/>
    <p:sldId id="664" r:id="rId13"/>
    <p:sldId id="666" r:id="rId14"/>
    <p:sldId id="667" r:id="rId15"/>
    <p:sldId id="374" r:id="rId16"/>
    <p:sldId id="655" r:id="rId17"/>
    <p:sldId id="658" r:id="rId18"/>
    <p:sldId id="672" r:id="rId19"/>
    <p:sldId id="674" r:id="rId20"/>
    <p:sldId id="673" r:id="rId21"/>
    <p:sldId id="675" r:id="rId22"/>
    <p:sldId id="275" r:id="rId2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2024-03-31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9EED9-B39D-EC62-047B-997F3CB76D7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A75AE2-FD3E-838E-4600-4ACDD8FC8F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03C276-E52A-86E9-4343-D521CE79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9867893" cy="46968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7E5EE9-1922-0FEE-763F-39EB2AC6B429}"/>
              </a:ext>
            </a:extLst>
          </p:cNvPr>
          <p:cNvCxnSpPr>
            <a:cxnSpLocks/>
          </p:cNvCxnSpPr>
          <p:nvPr/>
        </p:nvCxnSpPr>
        <p:spPr>
          <a:xfrm>
            <a:off x="55626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1E75DF-90F7-295E-8B8A-2DB32F99E29B}"/>
              </a:ext>
            </a:extLst>
          </p:cNvPr>
          <p:cNvSpPr/>
          <p:nvPr/>
        </p:nvSpPr>
        <p:spPr>
          <a:xfrm>
            <a:off x="2971800" y="22479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960F3-0C7A-1255-2036-A30CB9C9E38A}"/>
              </a:ext>
            </a:extLst>
          </p:cNvPr>
          <p:cNvSpPr txBox="1"/>
          <p:nvPr/>
        </p:nvSpPr>
        <p:spPr>
          <a:xfrm>
            <a:off x="6858000" y="224790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상속받았으므로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F1BC40-08A6-C304-963D-9239D020776D}"/>
              </a:ext>
            </a:extLst>
          </p:cNvPr>
          <p:cNvCxnSpPr>
            <a:cxnSpLocks/>
          </p:cNvCxnSpPr>
          <p:nvPr/>
        </p:nvCxnSpPr>
        <p:spPr>
          <a:xfrm>
            <a:off x="6400800" y="4381500"/>
            <a:ext cx="1219200" cy="230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744A-5C5C-36CC-907B-485EAA2AFCB7}"/>
              </a:ext>
            </a:extLst>
          </p:cNvPr>
          <p:cNvSpPr/>
          <p:nvPr/>
        </p:nvSpPr>
        <p:spPr>
          <a:xfrm>
            <a:off x="457200" y="2931976"/>
            <a:ext cx="5943600" cy="144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4D19-A331-0CD4-D647-793ACEBD2142}"/>
              </a:ext>
            </a:extLst>
          </p:cNvPr>
          <p:cNvSpPr txBox="1"/>
          <p:nvPr/>
        </p:nvSpPr>
        <p:spPr>
          <a:xfrm>
            <a:off x="7696200" y="4307026"/>
            <a:ext cx="929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객체배열과 배열의 요소인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만들어진다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따로 객체를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만들필요없이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생성자는 호출한적이 없는데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의문은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자세히 다룬다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DEB641-2A8C-FCD9-F97D-7856401FCD81}"/>
              </a:ext>
            </a:extLst>
          </p:cNvPr>
          <p:cNvSpPr/>
          <p:nvPr/>
        </p:nvSpPr>
        <p:spPr>
          <a:xfrm>
            <a:off x="457200" y="46863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4009D9-8B75-1E26-8E63-B4F686E04398}"/>
              </a:ext>
            </a:extLst>
          </p:cNvPr>
          <p:cNvCxnSpPr>
            <a:cxnSpLocks/>
          </p:cNvCxnSpPr>
          <p:nvPr/>
        </p:nvCxnSpPr>
        <p:spPr>
          <a:xfrm flipH="1">
            <a:off x="1028693" y="5166976"/>
            <a:ext cx="299364" cy="2461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FD9868-A88D-6087-C25B-17815611B54D}"/>
              </a:ext>
            </a:extLst>
          </p:cNvPr>
          <p:cNvSpPr txBox="1"/>
          <p:nvPr/>
        </p:nvSpPr>
        <p:spPr>
          <a:xfrm>
            <a:off x="304800" y="7628855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car.doors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자체가 또다시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객체인것이다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내부에 있는 메서드와 멤버변수를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1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1287601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 다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 다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 다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10100"/>
            <a:ext cx="980719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4B74E-919E-6C76-14E7-3B9F1437A49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F4F53E-9BBD-DA92-ABB6-8BED783EB6E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ECDED9-4790-B4E3-0630-2EB93F3A19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7DDC36-C72B-6D04-C2D4-48459FC3840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A2669E-892C-2C9B-A9FB-443558B3CC09}"/>
              </a:ext>
            </a:extLst>
          </p:cNvPr>
          <p:cNvCxnSpPr>
            <a:cxnSpLocks/>
          </p:cNvCxnSpPr>
          <p:nvPr/>
        </p:nvCxnSpPr>
        <p:spPr>
          <a:xfrm>
            <a:off x="9372600" y="2588690"/>
            <a:ext cx="1600200" cy="468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FF874-D458-1AF1-D973-8EF41AF17F62}"/>
              </a:ext>
            </a:extLst>
          </p:cNvPr>
          <p:cNvSpPr txBox="1"/>
          <p:nvPr/>
        </p:nvSpPr>
        <p:spPr>
          <a:xfrm>
            <a:off x="9372600" y="75386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배터리를 만들면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가지게된다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FA5A68-2FFB-ECC3-A2A0-D9ED0FC5B86A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0B2ACA-B5C8-6A47-DDA8-05B0C0CC18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5171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848757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4000501"/>
            <a:ext cx="9465501" cy="1794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CF76B-C171-3D69-F233-1D762B8942C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855A33-9B6C-C7A4-3E58-88D4A917533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672A4D-8525-B249-9934-9F98B3E70F78}"/>
              </a:ext>
            </a:extLst>
          </p:cNvPr>
          <p:cNvCxnSpPr>
            <a:cxnSpLocks/>
          </p:cNvCxnSpPr>
          <p:nvPr/>
        </p:nvCxnSpPr>
        <p:spPr>
          <a:xfrm>
            <a:off x="3886200" y="2396128"/>
            <a:ext cx="0" cy="503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477A18-D484-F3B5-262E-0BAA67CA6ACC}"/>
              </a:ext>
            </a:extLst>
          </p:cNvPr>
          <p:cNvSpPr/>
          <p:nvPr/>
        </p:nvSpPr>
        <p:spPr>
          <a:xfrm>
            <a:off x="3166326" y="1938928"/>
            <a:ext cx="193907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350D8-EE1E-7AF5-2D45-663D895294CB}"/>
              </a:ext>
            </a:extLst>
          </p:cNvPr>
          <p:cNvSpPr txBox="1"/>
          <p:nvPr/>
        </p:nvSpPr>
        <p:spPr>
          <a:xfrm>
            <a:off x="1371600" y="74295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중간계층에 전기차들의 부모를 끼워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전기차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하이브리드차의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공통 변수와 메서드를 선언한다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1588706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조건으로 옳지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않은것은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메세드를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오버로딩은 메서드의 이름만 같고 매개변수는 달라야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AC9E-CF58-25E0-0D11-8140C8142DED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959BB1-B2F8-5C7D-F921-5128E791E5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7" y="2400300"/>
            <a:ext cx="6248400" cy="7073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3F3B6-809E-F4FF-1B40-D3667BC879D0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75563-D607-E1ED-EE16-3A73252D5CB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AD5563-D97E-FF0C-54B3-56D7D7AF408E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생성자가 오류가 발생하는 이유는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CF59F-AE9A-9E30-29D0-4158508CDB2C}"/>
              </a:ext>
            </a:extLst>
          </p:cNvPr>
          <p:cNvSpPr/>
          <p:nvPr/>
        </p:nvSpPr>
        <p:spPr>
          <a:xfrm>
            <a:off x="7272321" y="2413000"/>
            <a:ext cx="10405592" cy="455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1485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15100"/>
            <a:ext cx="9296400" cy="3141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B519B1-B171-6121-E4F7-87A1348ACEA6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474E91-ACC8-BCA0-33C0-80435CB79A2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D25C79A-7AD0-17FD-7E57-096CAEFE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972300"/>
            <a:ext cx="7349907" cy="16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257300"/>
            <a:ext cx="5739842" cy="8854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257300"/>
            <a:ext cx="8003939" cy="8854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1772990"/>
            <a:ext cx="2574523" cy="1503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D62A4-BF0A-B22A-1D0E-A2D16DC104C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34BBD4-0678-C242-150E-6A5D0B21F19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335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51526"/>
            <a:ext cx="12507518" cy="419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0F89C-615F-0606-64A2-1CF030EAFFB4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83F3F8-B31C-C55B-4E21-40D82D0424B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F7351EC-6995-788E-BCCE-8FFC618D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0" y="5362576"/>
            <a:ext cx="2590800" cy="27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95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5563969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58725" y="91821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8F96F-071C-591D-1DF0-A1690527691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2316A92-601F-0721-DE07-D307B0CFBCF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558800" y="1295400"/>
            <a:ext cx="168547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Oil , int speed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EBD43-AF0E-602B-B93F-FF0DD2D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5280"/>
            <a:ext cx="8534400" cy="4734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61335F-3DD4-B37E-4B75-AA0E132C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7734300"/>
            <a:ext cx="1828800" cy="205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A775E-080A-4874-AEDC-E5FD44FA48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5FFFF6-49D2-EE96-7CE1-8C35CBB092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BD887-16B8-BB60-91CC-7C2F3CA3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84" y="1638300"/>
            <a:ext cx="6952886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AC030-D6B3-7E3C-09AA-7DA2B8ECDEFF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1A0ECA-4640-4EE2-840D-591D80C0F2B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0E671DC-B7AC-CA41-9F64-DD7402A8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38300"/>
            <a:ext cx="5003773" cy="243678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BF807-3DAD-C951-B61F-210C7D8F8423}"/>
              </a:ext>
            </a:extLst>
          </p:cNvPr>
          <p:cNvCxnSpPr>
            <a:cxnSpLocks/>
          </p:cNvCxnSpPr>
          <p:nvPr/>
        </p:nvCxnSpPr>
        <p:spPr>
          <a:xfrm>
            <a:off x="3200400" y="35433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005AB-E9C9-CC9F-D62D-3D538F95B8F6}"/>
              </a:ext>
            </a:extLst>
          </p:cNvPr>
          <p:cNvSpPr/>
          <p:nvPr/>
        </p:nvSpPr>
        <p:spPr>
          <a:xfrm>
            <a:off x="2057400" y="3086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B51F4-FE2F-F8C4-F574-3E0865BFFAEA}"/>
              </a:ext>
            </a:extLst>
          </p:cNvPr>
          <p:cNvSpPr txBox="1"/>
          <p:nvPr/>
        </p:nvSpPr>
        <p:spPr>
          <a:xfrm>
            <a:off x="609600" y="459173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차들은 속도를 가지므로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멤버변수를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891926-E890-4749-2873-F4D296D981A3}"/>
              </a:ext>
            </a:extLst>
          </p:cNvPr>
          <p:cNvCxnSpPr>
            <a:cxnSpLocks/>
          </p:cNvCxnSpPr>
          <p:nvPr/>
        </p:nvCxnSpPr>
        <p:spPr>
          <a:xfrm>
            <a:off x="12192000" y="2097314"/>
            <a:ext cx="1143001" cy="759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AEC6F-CC5D-8952-84F2-D4F2B93CA08D}"/>
              </a:ext>
            </a:extLst>
          </p:cNvPr>
          <p:cNvSpPr/>
          <p:nvPr/>
        </p:nvSpPr>
        <p:spPr>
          <a:xfrm>
            <a:off x="11049000" y="164011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338C8-BBB8-F0FC-E07E-ABD74F8ABA4B}"/>
              </a:ext>
            </a:extLst>
          </p:cNvPr>
          <p:cNvSpPr txBox="1"/>
          <p:nvPr/>
        </p:nvSpPr>
        <p:spPr>
          <a:xfrm>
            <a:off x="13335001" y="2646597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14B10-4CFE-13AC-9E6F-0EE40ABE4A88}"/>
              </a:ext>
            </a:extLst>
          </p:cNvPr>
          <p:cNvCxnSpPr>
            <a:cxnSpLocks/>
          </p:cNvCxnSpPr>
          <p:nvPr/>
        </p:nvCxnSpPr>
        <p:spPr>
          <a:xfrm>
            <a:off x="9459687" y="2908842"/>
            <a:ext cx="1741713" cy="1896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5C2CAF-76CC-459F-7E86-7969728B162F}"/>
              </a:ext>
            </a:extLst>
          </p:cNvPr>
          <p:cNvSpPr/>
          <p:nvPr/>
        </p:nvSpPr>
        <p:spPr>
          <a:xfrm>
            <a:off x="7467600" y="2363048"/>
            <a:ext cx="3483183" cy="54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24357-FD2C-83F5-C316-AF01D0938A03}"/>
              </a:ext>
            </a:extLst>
          </p:cNvPr>
          <p:cNvSpPr txBox="1"/>
          <p:nvPr/>
        </p:nvSpPr>
        <p:spPr>
          <a:xfrm>
            <a:off x="10417383" y="4753177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변수는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가지고 있어야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58C9B-0672-29A7-ADFE-68DC64649DA3}"/>
              </a:ext>
            </a:extLst>
          </p:cNvPr>
          <p:cNvSpPr txBox="1"/>
          <p:nvPr/>
        </p:nvSpPr>
        <p:spPr>
          <a:xfrm>
            <a:off x="716642" y="1409700"/>
            <a:ext cx="177999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go,stop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메서드는 어느 클래스에서 만들어야 할까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A48C0-6564-1B4A-70FF-E1EF6BD59B1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442ECA-2224-0E3A-601C-22A2B51DE44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EF9E630-91F0-4D07-D477-B78528C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6" y="3954721"/>
            <a:ext cx="7911316" cy="510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AAA49F-CE4F-5D75-6B6D-73CD7CAB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600700"/>
            <a:ext cx="32161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87F79-0A11-F079-02E4-454E22FCEDC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13489A-FA8C-CB8D-C1ED-B3D9FFC5C9F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A36A569-4201-AA1A-065D-C7BD98CE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2100"/>
            <a:ext cx="6248400" cy="70859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B8CD32-EFC1-7D36-122F-899BBE803252}"/>
              </a:ext>
            </a:extLst>
          </p:cNvPr>
          <p:cNvCxnSpPr>
            <a:cxnSpLocks/>
          </p:cNvCxnSpPr>
          <p:nvPr/>
        </p:nvCxnSpPr>
        <p:spPr>
          <a:xfrm>
            <a:off x="6858002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65FB8-9482-5DE2-52A7-F6FF200B8D28}"/>
              </a:ext>
            </a:extLst>
          </p:cNvPr>
          <p:cNvSpPr/>
          <p:nvPr/>
        </p:nvSpPr>
        <p:spPr>
          <a:xfrm>
            <a:off x="1524000" y="3695700"/>
            <a:ext cx="5334002" cy="449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425C-DD4F-CEA4-A081-6CF479000166}"/>
              </a:ext>
            </a:extLst>
          </p:cNvPr>
          <p:cNvSpPr txBox="1"/>
          <p:nvPr/>
        </p:nvSpPr>
        <p:spPr>
          <a:xfrm>
            <a:off x="8153402" y="3695700"/>
            <a:ext cx="731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 ,stop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기능들은 모든 차에 공통으로 들어가는 기능이다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9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609600" y="1409700"/>
            <a:ext cx="1851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.(Car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여러 개의 문을 가지므로 객체배열을 이용하자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00296"/>
              </p:ext>
            </p:extLst>
          </p:nvPr>
        </p:nvGraphicFramePr>
        <p:xfrm>
          <a:off x="10599897" y="323850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8" y="323850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59130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897" y="6972300"/>
            <a:ext cx="5349356" cy="1729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E3EBB-F8BE-12E3-AA69-74E1CDD883E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359AC7-7544-FAD7-D507-54A989206D7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6248400" cy="4696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43600"/>
            <a:ext cx="6927036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3AB8F7-D332-724D-A45D-0EB0235777FE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95F1E9-9416-4E6E-5BCC-A53D8187C15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9A660F9-256C-6166-2D82-41CA0D8E989F}"/>
              </a:ext>
            </a:extLst>
          </p:cNvPr>
          <p:cNvCxnSpPr>
            <a:cxnSpLocks/>
          </p:cNvCxnSpPr>
          <p:nvPr/>
        </p:nvCxnSpPr>
        <p:spPr>
          <a:xfrm flipV="1">
            <a:off x="7327908" y="6796315"/>
            <a:ext cx="1663692" cy="9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EAABC-B8F8-27FA-FA47-CD082CD33414}"/>
              </a:ext>
            </a:extLst>
          </p:cNvPr>
          <p:cNvSpPr/>
          <p:nvPr/>
        </p:nvSpPr>
        <p:spPr>
          <a:xfrm>
            <a:off x="1371600" y="7505700"/>
            <a:ext cx="59436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DE90C-748F-14CF-EAA4-B4005E2E9224}"/>
              </a:ext>
            </a:extLst>
          </p:cNvPr>
          <p:cNvSpPr txBox="1"/>
          <p:nvPr/>
        </p:nvSpPr>
        <p:spPr>
          <a:xfrm>
            <a:off x="8224977" y="5000816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문을 가지므로 포함관계이다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여러 개의 문을 가질 수 있으니 객체배열로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420E17-5403-5749-B256-327BF3B4364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612836" y="8560663"/>
            <a:ext cx="1273591" cy="1019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2DA8B6-403C-2085-B973-C91527E2579A}"/>
              </a:ext>
            </a:extLst>
          </p:cNvPr>
          <p:cNvSpPr/>
          <p:nvPr/>
        </p:nvSpPr>
        <p:spPr>
          <a:xfrm>
            <a:off x="2209800" y="9105899"/>
            <a:ext cx="5410200" cy="949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872AA-44FC-FB17-E6C1-CC7D9EF671E9}"/>
              </a:ext>
            </a:extLst>
          </p:cNvPr>
          <p:cNvSpPr txBox="1"/>
          <p:nvPr/>
        </p:nvSpPr>
        <p:spPr>
          <a:xfrm>
            <a:off x="8886427" y="7683500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차가 만들어질 때 문도 같이 만들어진다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만들어 요소로 넣어준다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24505</TotalTime>
  <Words>642</Words>
  <Application>Microsoft Office PowerPoint</Application>
  <PresentationFormat>사용자 지정</PresentationFormat>
  <Paragraphs>109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1204</cp:revision>
  <cp:lastPrinted>2023-08-26T01:55:12Z</cp:lastPrinted>
  <dcterms:created xsi:type="dcterms:W3CDTF">2022-10-23T12:09:39Z</dcterms:created>
  <dcterms:modified xsi:type="dcterms:W3CDTF">2024-03-31T07:04:42Z</dcterms:modified>
</cp:coreProperties>
</file>