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7" r:id="rId2"/>
    <p:sldId id="258" r:id="rId3"/>
    <p:sldId id="259" r:id="rId4"/>
    <p:sldId id="661" r:id="rId5"/>
    <p:sldId id="811" r:id="rId6"/>
    <p:sldId id="897" r:id="rId7"/>
    <p:sldId id="898" r:id="rId8"/>
    <p:sldId id="899" r:id="rId9"/>
    <p:sldId id="900" r:id="rId10"/>
    <p:sldId id="901" r:id="rId11"/>
    <p:sldId id="281" r:id="rId12"/>
    <p:sldId id="845" r:id="rId13"/>
    <p:sldId id="851" r:id="rId14"/>
    <p:sldId id="903" r:id="rId15"/>
    <p:sldId id="904" r:id="rId16"/>
    <p:sldId id="905" r:id="rId17"/>
    <p:sldId id="906" r:id="rId18"/>
    <p:sldId id="907" r:id="rId19"/>
    <p:sldId id="908" r:id="rId20"/>
    <p:sldId id="909" r:id="rId21"/>
    <p:sldId id="910" r:id="rId22"/>
    <p:sldId id="911" r:id="rId23"/>
    <p:sldId id="914" r:id="rId24"/>
    <p:sldId id="912" r:id="rId25"/>
    <p:sldId id="913" r:id="rId26"/>
    <p:sldId id="915" r:id="rId27"/>
    <p:sldId id="916" r:id="rId28"/>
    <p:sldId id="917" r:id="rId29"/>
    <p:sldId id="918" r:id="rId30"/>
    <p:sldId id="925" r:id="rId31"/>
    <p:sldId id="927" r:id="rId32"/>
    <p:sldId id="929" r:id="rId33"/>
    <p:sldId id="926" r:id="rId34"/>
    <p:sldId id="374" r:id="rId35"/>
    <p:sldId id="795" r:id="rId36"/>
    <p:sldId id="919" r:id="rId37"/>
    <p:sldId id="920" r:id="rId38"/>
    <p:sldId id="921" r:id="rId39"/>
    <p:sldId id="922" r:id="rId40"/>
    <p:sldId id="923" r:id="rId41"/>
    <p:sldId id="924" r:id="rId42"/>
    <p:sldId id="932" r:id="rId43"/>
    <p:sldId id="933" r:id="rId44"/>
    <p:sldId id="934" r:id="rId45"/>
    <p:sldId id="935" r:id="rId46"/>
    <p:sldId id="936" r:id="rId47"/>
    <p:sldId id="937" r:id="rId48"/>
    <p:sldId id="930" r:id="rId49"/>
    <p:sldId id="931" r:id="rId50"/>
    <p:sldId id="938" r:id="rId51"/>
    <p:sldId id="939" r:id="rId52"/>
    <p:sldId id="941" r:id="rId53"/>
    <p:sldId id="942" r:id="rId54"/>
    <p:sldId id="940" r:id="rId55"/>
    <p:sldId id="950" r:id="rId56"/>
    <p:sldId id="951" r:id="rId57"/>
    <p:sldId id="943" r:id="rId58"/>
    <p:sldId id="944" r:id="rId59"/>
    <p:sldId id="945" r:id="rId60"/>
    <p:sldId id="946" r:id="rId61"/>
    <p:sldId id="947" r:id="rId62"/>
    <p:sldId id="948" r:id="rId63"/>
    <p:sldId id="949" r:id="rId64"/>
    <p:sldId id="759" r:id="rId65"/>
    <p:sldId id="760" r:id="rId66"/>
    <p:sldId id="893" r:id="rId67"/>
    <p:sldId id="895" r:id="rId68"/>
    <p:sldId id="275" r:id="rId69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C50BB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75" autoAdjust="0"/>
  </p:normalViewPr>
  <p:slideViewPr>
    <p:cSldViewPr>
      <p:cViewPr varScale="1">
        <p:scale>
          <a:sx n="66" d="100"/>
          <a:sy n="66" d="100"/>
        </p:scale>
        <p:origin x="101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2023-05-06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04900"/>
            <a:ext cx="8263298" cy="327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06000" y="2019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01400" y="1714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참조변수이름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717760"/>
            <a:ext cx="12853131" cy="2895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601200" y="4449691"/>
            <a:ext cx="1066800" cy="617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744200" y="414489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049000" y="7048500"/>
            <a:ext cx="990600" cy="649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8020929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941716" y="7092657"/>
            <a:ext cx="621884" cy="45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258800" y="75451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82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71500"/>
            <a:ext cx="7620000" cy="7274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667000" y="85725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데이터들을 효율적으로 관리하기 위한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447800" y="4953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인터페이스들의 계층도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634915" y="6848614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5486400" y="3953014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4331726" y="5067300"/>
            <a:ext cx="2851485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7183211" y="5067300"/>
            <a:ext cx="28956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382000" y="684861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2877800" y="5638891"/>
            <a:ext cx="3393622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638800" y="4156214"/>
            <a:ext cx="3058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Collection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706802" y="70518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9653100" y="7070035"/>
            <a:ext cx="148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3867291" y="5842091"/>
            <a:ext cx="15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5486400" y="1638300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943600" y="1841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Iterable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>
            <a:off x="7183211" y="2752586"/>
            <a:ext cx="0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55872" y="8705890"/>
            <a:ext cx="1224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자료구조들은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개중 하나의 자식들이다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79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35316"/>
              </p:ext>
            </p:extLst>
          </p:nvPr>
        </p:nvGraphicFramePr>
        <p:xfrm>
          <a:off x="3505200" y="2400300"/>
          <a:ext cx="11125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인터페이스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List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ea typeface="G마켓 산스 Medium" panose="02000000000000000000"/>
                        </a:rPr>
                        <a:t>차례대로 모여 있는 데이터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ea typeface="G마켓 산스 Medium" panose="02000000000000000000"/>
                        </a:rPr>
                        <a:t>중복허용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ArrayList</a:t>
                      </a:r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, LinkedList, Stack, Vector </a:t>
                      </a:r>
                      <a:r>
                        <a:rPr lang="ko-KR" altLang="en-US" sz="2800" baseline="0">
                          <a:ea typeface="G마켓 산스 Medium" panose="02000000000000000000"/>
                        </a:rPr>
                        <a:t>등등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Set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순서가 없는 데이터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중복허용 안함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HashSet,</a:t>
                      </a:r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 TreeSet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map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키와 값의</a:t>
                      </a:r>
                      <a:r>
                        <a:rPr lang="ko-KR" altLang="en-US" sz="2800" baseline="0">
                          <a:ea typeface="G마켓 산스 Medium" panose="02000000000000000000"/>
                        </a:rPr>
                        <a:t> 쌍으로 이루어진 데이터</a:t>
                      </a:r>
                      <a:endParaRPr lang="en-US" altLang="ko-KR" sz="28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 baseline="0">
                          <a:ea typeface="G마켓 산스 Medium" panose="02000000000000000000"/>
                        </a:rPr>
                        <a:t>키는 중복허용 안함</a:t>
                      </a:r>
                      <a:endParaRPr lang="en-US" altLang="ko-KR" sz="28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HashMap, TreeMap, Hashtable, Properties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9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90600" y="4191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905000" y="1265923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중복허용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저장순서 있음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286000" y="492781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858000" y="2032219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982811" y="3146505"/>
            <a:ext cx="45720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54811" y="3146505"/>
            <a:ext cx="4454978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11312978" y="4927819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038465" y="2235419"/>
            <a:ext cx="1544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748287" y="5131019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465378" y="514924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6951889" y="4927819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8554811" y="3146505"/>
            <a:ext cx="93889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7315200" y="5131019"/>
            <a:ext cx="2837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286000" y="7266276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3982811" y="6042105"/>
            <a:ext cx="0" cy="12241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748287" y="7469476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5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906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265923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개선한것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따라서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권장한다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89635"/>
            <a:ext cx="9829800" cy="43353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048500"/>
            <a:ext cx="2652000" cy="1981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1973808"/>
            <a:ext cx="8418005" cy="29410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0" y="5219700"/>
            <a:ext cx="2438400" cy="45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43100"/>
            <a:ext cx="8313854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29200" y="71247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배열을 사용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5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70815"/>
            <a:ext cx="7771336" cy="44392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819900"/>
            <a:ext cx="11615174" cy="1219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05600" y="7886700"/>
            <a:ext cx="1371600" cy="434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53400" y="801624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잦은 배열교체는 성능저하를 불러온다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200400" y="3771900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724400" y="34671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내부적으로 배열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[20]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만들어 교체한다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4838700"/>
            <a:ext cx="1404938" cy="13630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590800" y="5944969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14800" y="5640169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그렇다고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사이즈가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인건 아니다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8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90600" y="2667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265923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연속되지 않은공간에 데이터를 할당하여 앞뒤로 링크 시켜놓음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943600" y="24003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753100" y="6351314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590800" y="3862645"/>
            <a:ext cx="2590800" cy="976055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971800" y="4065845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5181600" y="3862645"/>
            <a:ext cx="2590800" cy="976055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5562600" y="4065845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0x0002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772400" y="3848100"/>
            <a:ext cx="2590800" cy="976055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153400" y="4051300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0x0003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363200" y="3848100"/>
            <a:ext cx="2590800" cy="976055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744200" y="4051300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0x0004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6538469" y="4650620"/>
            <a:ext cx="1135634" cy="675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5146882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 삭제시 뒤의 요소들을 앞으로 당기는 작업을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n개의 노드를 가지고 연결된 리스트의 표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2" y="7371916"/>
            <a:ext cx="11873374" cy="257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5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5337245" y="1530396"/>
            <a:ext cx="11121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Part14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자료구조와 쓰레드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04900"/>
            <a:ext cx="11385698" cy="571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1790700"/>
            <a:ext cx="12192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91600" y="22479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이역시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상속받아 구현한 클래스 이기에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사용법이 똑같다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90800" y="84963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습관화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912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410200" y="2026106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 VS 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5"/>
          <p:cNvGrpSpPr/>
          <p:nvPr/>
        </p:nvGrpSpPr>
        <p:grpSpPr>
          <a:xfrm>
            <a:off x="2011952" y="5295900"/>
            <a:ext cx="121648" cy="121648"/>
            <a:chOff x="2538912" y="5995179"/>
            <a:chExt cx="121648" cy="121648"/>
          </a:xfrm>
        </p:grpSpPr>
        <p:pic>
          <p:nvPicPr>
            <p:cNvPr id="7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6"/>
          <p:cNvGrpSpPr/>
          <p:nvPr/>
        </p:nvGrpSpPr>
        <p:grpSpPr>
          <a:xfrm>
            <a:off x="2011952" y="6155533"/>
            <a:ext cx="121648" cy="121648"/>
            <a:chOff x="2538912" y="6854812"/>
            <a:chExt cx="121648" cy="121648"/>
          </a:xfrm>
        </p:grpSpPr>
        <p:pic>
          <p:nvPicPr>
            <p:cNvPr id="9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7"/>
          <p:cNvGrpSpPr/>
          <p:nvPr/>
        </p:nvGrpSpPr>
        <p:grpSpPr>
          <a:xfrm>
            <a:off x="2011952" y="7015167"/>
            <a:ext cx="121648" cy="121648"/>
            <a:chOff x="2538912" y="7714446"/>
            <a:chExt cx="121648" cy="121648"/>
          </a:xfrm>
        </p:grpSpPr>
        <p:pic>
          <p:nvPicPr>
            <p:cNvPr id="11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8"/>
          <p:cNvGrpSpPr/>
          <p:nvPr/>
        </p:nvGrpSpPr>
        <p:grpSpPr>
          <a:xfrm>
            <a:off x="2011952" y="7874801"/>
            <a:ext cx="121648" cy="121648"/>
            <a:chOff x="2538912" y="8574080"/>
            <a:chExt cx="121648" cy="121648"/>
          </a:xfrm>
        </p:grpSpPr>
        <p:pic>
          <p:nvPicPr>
            <p:cNvPr id="1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4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5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6" name="그룹 1029"/>
          <p:cNvGrpSpPr/>
          <p:nvPr/>
        </p:nvGrpSpPr>
        <p:grpSpPr>
          <a:xfrm>
            <a:off x="10622335" y="5219700"/>
            <a:ext cx="121648" cy="121648"/>
            <a:chOff x="10622335" y="6002381"/>
            <a:chExt cx="121648" cy="121648"/>
          </a:xfrm>
        </p:grpSpPr>
        <p:pic>
          <p:nvPicPr>
            <p:cNvPr id="17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0"/>
          <p:cNvGrpSpPr/>
          <p:nvPr/>
        </p:nvGrpSpPr>
        <p:grpSpPr>
          <a:xfrm>
            <a:off x="10622335" y="6079334"/>
            <a:ext cx="121648" cy="121648"/>
            <a:chOff x="10622335" y="6862015"/>
            <a:chExt cx="121648" cy="121648"/>
          </a:xfrm>
        </p:grpSpPr>
        <p:pic>
          <p:nvPicPr>
            <p:cNvPr id="19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1"/>
          <p:cNvGrpSpPr/>
          <p:nvPr/>
        </p:nvGrpSpPr>
        <p:grpSpPr>
          <a:xfrm>
            <a:off x="10622335" y="6938967"/>
            <a:ext cx="121648" cy="121648"/>
            <a:chOff x="10622335" y="7721648"/>
            <a:chExt cx="121648" cy="121648"/>
          </a:xfrm>
        </p:grpSpPr>
        <p:pic>
          <p:nvPicPr>
            <p:cNvPr id="2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2"/>
          <p:cNvGrpSpPr/>
          <p:nvPr/>
        </p:nvGrpSpPr>
        <p:grpSpPr>
          <a:xfrm>
            <a:off x="10622335" y="7798601"/>
            <a:ext cx="121648" cy="121648"/>
            <a:chOff x="10622335" y="8581282"/>
            <a:chExt cx="121648" cy="121648"/>
          </a:xfrm>
        </p:grpSpPr>
        <p:pic>
          <p:nvPicPr>
            <p:cNvPr id="23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4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5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6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7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8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62200" y="4947015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연속된 공간을 할당하고 서로의 주소를 </a:t>
            </a:r>
            <a:endParaRPr lang="en-US" altLang="ko-KR" sz="2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보관할 변수를 사용하지 않아 메모리가 절약된다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4941225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서로의 주소를 가지고 있어야 하기에 메모리를 상대적으로 많이 차지 않다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62200" y="5912703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가장뒤에 값이 추가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  되는 경우에 빠르다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90017" y="5924700"/>
            <a:ext cx="4962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중간에 추가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삭제시 빠르다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98363" y="6861949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빠르다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72983" y="6829783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느리다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52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Picture 2" descr="https://search.pstatic.net/common/?src=http%3A%2F%2Fblogfiles.naver.net%2FMjAyMjExMThfODAg%2FMDAxNjY4NzU1NzUzMTgy.IufyU8flFlViE7MlhP4NK5M8FUFGYLVHkSXVS86iCi4g.Q6Q3kUWEZ979zGEeiSJMQZlSJKji4_VA3cReb580LZ4g.PNG.wjddkfla20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47900"/>
            <a:ext cx="5867400" cy="59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326297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후입선출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 들어간것이 먼저 나온다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자료구조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11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8300"/>
            <a:ext cx="128474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44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326297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선입선출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먼저들어간것이 먼저 나온다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자료구조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0" name="Picture 2" descr="https://search.pstatic.net/common/?src=http%3A%2F%2Fblogfiles.naver.net%2FMjAyMjEwMjNfOTcg%2FMDAxNjY2NTMxMjkzMjc1.1OyRT3SEMB1DlOQpHWkIH7Kfl_ALhzFZM-dtZYFjOjkg.SMgQ79qi7PLMcJBUwJfkJQNDNKIsTaBRfUJ2mcvsg8Qg.PNG.cjy2103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14700"/>
            <a:ext cx="1056639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55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52500"/>
            <a:ext cx="9241332" cy="487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515099"/>
            <a:ext cx="1676400" cy="16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4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971800" y="168024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2781300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뒤에 들어간 요소에서 지속적으로 추가 삭제가 일어난다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3521214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구현하는것이 적합하다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743200" y="53721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6416814"/>
            <a:ext cx="1280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먼저들어간것이 먼저 삭제된다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ArrayList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만들면 뒤에 있는 요소들이 전부 이동해야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구현하는것이 적합하다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605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HashSet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39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요소들의 값이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18990"/>
            <a:ext cx="5576250" cy="3305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6134100"/>
            <a:ext cx="241737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57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25" y="342900"/>
            <a:ext cx="8510716" cy="441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25" y="5448300"/>
            <a:ext cx="1536192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86000" y="8267700"/>
            <a:ext cx="1354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숫자를 중복되지 않게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25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뽑는다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099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HashMap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394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중복되지 않는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이루어져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73584"/>
            <a:ext cx="6781800" cy="50153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8115300"/>
            <a:ext cx="5858850" cy="145461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819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65151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검색 속도가 빠르다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30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791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33400" y="2667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57287" y="1028700"/>
            <a:ext cx="16521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열거형을 사용하여 취미를 저장하는 멤버변수를 만들어 보자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905000" y="2352139"/>
            <a:ext cx="1394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취미는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soccer,baseball,cook,running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열거형의 값은 한글로 나오도록 하자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305300"/>
            <a:ext cx="10035471" cy="25304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7048500"/>
            <a:ext cx="2233613" cy="21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07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838" y="3358635"/>
            <a:ext cx="1647413" cy="2169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358635"/>
            <a:ext cx="6979248" cy="3154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43000" y="647700"/>
            <a:ext cx="1420836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 활용하여 나만의 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MyStack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만들자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void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push(T value), T pop() 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구현하자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실질적으로 데이터는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관리하자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push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내부는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사용하여 요소를 추가한다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196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33500"/>
            <a:ext cx="14905024" cy="541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875" y="1333500"/>
            <a:ext cx="1490502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00100"/>
            <a:ext cx="11518949" cy="845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800100"/>
            <a:ext cx="11518949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7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85900"/>
            <a:ext cx="6905625" cy="6148702"/>
          </a:xfrm>
          <a:prstGeom prst="rect">
            <a:avLst/>
          </a:prstGeom>
        </p:spPr>
      </p:pic>
      <p:pic>
        <p:nvPicPr>
          <p:cNvPr id="5122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148590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35502" y="8343900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실행되고 있는 프로그램이다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0100"/>
            <a:ext cx="12768720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057400" y="7658100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메모장을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띄워 놨다면 메모장 프로세스가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개가 돌고 있는것이다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085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 내부에서의 실행흐름 단위이다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프로세스는 최소한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개이상의 쓰레드를 가진다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6705600" y="2781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4114800" y="3612297"/>
            <a:ext cx="8561154" cy="5257800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229100"/>
            <a:ext cx="0" cy="3505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19600" y="7885628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89058"/>
            <a:ext cx="6611316" cy="33308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1800" y="9146858"/>
            <a:ext cx="1211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쓰레드를 사용하고 있었던것이다</a:t>
            </a:r>
            <a:r>
              <a:rPr lang="en-US" altLang="ko-KR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09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다중쓰레드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734300" y="187905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743200" y="2697897"/>
            <a:ext cx="12725400" cy="5188804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038600" y="33147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66307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82200" y="33147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58300" y="66647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3333750"/>
            <a:ext cx="5047816" cy="25431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492" y="3314700"/>
            <a:ext cx="5047816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78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09700"/>
            <a:ext cx="9065941" cy="3657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29800" y="4381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125200" y="4076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서버와의 통신으로 행이 걸린다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5495605" y="53628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5428289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서버로 부터 응답을 받은후 진행된다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57400" y="1625484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494155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33587" y="6291649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42987" y="96077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89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"/>
            <a:ext cx="11887200" cy="8074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425526" y="8724900"/>
            <a:ext cx="12442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상수로써 표현했다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26715"/>
            <a:ext cx="8305800" cy="638696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9525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5814" y="2705100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39243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557713" y="3876675"/>
            <a:ext cx="14287" cy="294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4538" y="7054322"/>
            <a:ext cx="3391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서버의 응답과 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상관없이 진행할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503939" y="3924300"/>
            <a:ext cx="1144261" cy="0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9627" y="3887569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74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685800" y="3429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981200" y="1145322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1.Thread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 방법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Runnable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방법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373" y="2468760"/>
            <a:ext cx="9013427" cy="42749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6" y="2478285"/>
            <a:ext cx="9133006" cy="42654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753224"/>
            <a:ext cx="2971800" cy="340440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99" y="6753224"/>
            <a:ext cx="3636245" cy="340440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0" y="6819900"/>
            <a:ext cx="2667000" cy="3344801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4000500"/>
            <a:ext cx="52578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62537" y="471465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430000" y="4587865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87200" y="4587865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8200" y="4152900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14500"/>
            <a:ext cx="9953113" cy="3276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5524500"/>
            <a:ext cx="10289865" cy="1524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67313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62713" y="33147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서브쓰레드로 실행되는 코드이다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32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667000" y="3924300"/>
            <a:ext cx="1470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우리가 구현한건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메서드인데 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호출해서 쓰레드를 시작할까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035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4173200" y="2324101"/>
            <a:ext cx="2743201" cy="3428999"/>
            <a:chOff x="10820399" y="2095501"/>
            <a:chExt cx="4343400" cy="5248129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309891" y="5024563"/>
            <a:ext cx="2454109" cy="652338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90892" y="5059281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69242"/>
            <a:ext cx="7569585" cy="3948114"/>
          </a:xfrm>
          <a:prstGeom prst="rect">
            <a:avLst/>
          </a:prstGeom>
        </p:spPr>
      </p:pic>
      <p:grpSp>
        <p:nvGrpSpPr>
          <p:cNvPr id="3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325600" y="4262563"/>
            <a:ext cx="2454109" cy="652338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706601" y="4297281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setItem()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3467101"/>
            <a:ext cx="2454109" cy="652338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30401" y="3501819"/>
            <a:ext cx="19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getItem()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349412" y="4262563"/>
            <a:ext cx="2454109" cy="652338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730413" y="4297281"/>
            <a:ext cx="19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5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92" y="37889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353800" y="4119439"/>
            <a:ext cx="2667000" cy="1633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8" grpId="1"/>
      <p:bldP spid="41" grpId="0"/>
      <p:bldP spid="41" grpId="1"/>
      <p:bldP spid="44" grpId="0"/>
      <p:bldP spid="44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0796"/>
            <a:ext cx="8003313" cy="336076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610600" y="3771900"/>
            <a:ext cx="2743201" cy="3428999"/>
            <a:chOff x="10820399" y="2095501"/>
            <a:chExt cx="4343400" cy="524812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83721" y="6272471"/>
            <a:ext cx="2454109" cy="652338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64722" y="63071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63000" y="5329362"/>
            <a:ext cx="2454109" cy="652338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44001" y="53640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3258800" y="3808364"/>
            <a:ext cx="2743201" cy="3428999"/>
            <a:chOff x="10820399" y="2095501"/>
            <a:chExt cx="4343400" cy="524812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3403346" y="6307189"/>
            <a:ext cx="2454109" cy="652338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079622" y="6341907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4200" y="439848"/>
            <a:ext cx="5679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521909" y="616749"/>
            <a:ext cx="4099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스케줄러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3273712" y="1319872"/>
            <a:ext cx="1204288" cy="4814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754912" y="8343900"/>
            <a:ext cx="1302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메인쓰레드에서 실행되며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서브쓰레드에서 실행시키기 위해 직접호출하지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4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667000" y="4000500"/>
            <a:ext cx="147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말고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직접 실행하면 어떻게 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457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47700"/>
            <a:ext cx="9598231" cy="4038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62500"/>
            <a:ext cx="1828800" cy="506320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2115800" y="3048000"/>
            <a:ext cx="2743201" cy="3428999"/>
            <a:chOff x="10820399" y="2095501"/>
            <a:chExt cx="4343400" cy="524812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288921" y="5548571"/>
            <a:ext cx="2454109" cy="652338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669922" y="55832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268200" y="4605462"/>
            <a:ext cx="2454109" cy="652338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649201" y="46401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02713" y="8107859"/>
            <a:ext cx="1302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쓰레드에서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호출한것이다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990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057400" y="1409700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OS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쓰레드 스케쥴러를 통해 언제 실행 할지를 결정한다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90900"/>
            <a:ext cx="4078705" cy="2057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4991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46863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사용한 쓰레드를 재사용 불가능하다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905500"/>
            <a:ext cx="6896100" cy="2638425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15400" y="6931208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9400" y="5924550"/>
            <a:ext cx="5870372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1143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서브쓰레드의 예외발생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952500"/>
            <a:ext cx="7242888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67300"/>
            <a:ext cx="6915920" cy="4648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76300"/>
            <a:ext cx="8808600" cy="403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86712" y="8801100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서브쓰레드의 예외는 메인쓰레드에 영향이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420600" y="6934200"/>
            <a:ext cx="320040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563600" y="4494431"/>
            <a:ext cx="228600" cy="2363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53800" y="27813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호출스택에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별도의 호출스택을 가지는것이다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3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"/>
            <a:ext cx="6816634" cy="2362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3" y="2053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15621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의도하지 않은 값을 넣는다면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0710" y="2857500"/>
            <a:ext cx="16540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막고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로만 값을 넣게 하고 필터링 하면 되잖아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709" y="3619500"/>
            <a:ext cx="5822723" cy="495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0710" y="8743771"/>
            <a:ext cx="16540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상태가 늘어날때마다 수정해야 하고 별로 좋아보이지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매개변수가 그냥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이니 사용자입장에서 뭘넣어야할지 직관적이지 않다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42630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이름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0"/>
            <a:ext cx="11551338" cy="518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38900"/>
            <a:ext cx="10716626" cy="3657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0" y="1257300"/>
            <a:ext cx="321351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27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381000" y="285868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116865"/>
            <a:ext cx="5791199" cy="5050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269140"/>
            <a:ext cx="7181850" cy="565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0" y="8648700"/>
            <a:ext cx="1865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띄우고 움직이고 등등의 일을 하는 동안 서브쓰레드는 카운트를 세고 있는다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8" y="6246474"/>
            <a:ext cx="9714369" cy="186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8153400" y="27643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운영체제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088" y="4494575"/>
            <a:ext cx="1000657" cy="10738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4498793"/>
            <a:ext cx="1081088" cy="11119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588" y="4533900"/>
            <a:ext cx="2192311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709862" y="1107430"/>
            <a:ext cx="1478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시분할 방식으로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각각의 프로그램에게  번갈아 가면서 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방문하여 소스코드를 수행해준다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80291" y="7052080"/>
            <a:ext cx="13576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메인쓰레드를 우리 프로그램에 할당해줬는데 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중간에 끊을수 없는 작업으로 계속 잡고 있는다면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12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search.pstatic.net/common/?src=http%3A%2F%2Fblogfiles.naver.net%2FMjAyMDAzMThfMzMg%2FMDAxNTg0NTE1NTEzNjE2.hylcyENNuiq2Q6GtBiokmrF-bNGZYOZdRmJfwnjyDwIg.NtgzkX-0JGhq3MFlWl8p5dNG4W8n-fQGRt0Rv6v66xkg.JPEG.kkhboo1004%2F2020-03-18_10174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71700"/>
            <a:ext cx="719849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14600" y="7886700"/>
            <a:ext cx="144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운영체제에서 응답없음으로 간주하고 제한시간 지나면 가버린다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2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133600" y="40005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쓰레드가 없다면 서버와의 통신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프린터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 남기기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 백그라운드에서 처리해야 하는 일을 수행할때 마다 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멈춘다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5347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543300" y="26289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 쓰고싶을때 마다 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클래스를 생성 해야 하나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073253"/>
            <a:ext cx="5538651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24800" y="5219700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이것들은 다 기능들 아닌가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이건 하나의 객체라고 볼수 없는데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단위여야 하는거 아닌가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전혀 객체지향적이지 않아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1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676400" y="78105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무명클래스를 자주 이용한다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19099"/>
            <a:ext cx="10668000" cy="69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2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5693"/>
            <a:ext cx="9906000" cy="9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 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81787" y="1028700"/>
            <a:ext cx="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0" y="521031"/>
            <a:ext cx="990600" cy="431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1800" y="243947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종료되지 않아 프로그램이 끝나지 않았다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7775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133600" y="40005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무한루프로 계속 돌다가 메인쓰레드가 끝날때 자동으로 같이 끝내고 싶다면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문서프로그램 자동저장기능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807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800100"/>
            <a:ext cx="9714155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285701" y="3836803"/>
            <a:ext cx="1648499" cy="773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19400" y="3379603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4380413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데몬쓰레드로 지정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이전에 셋팅해줘야 한다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80850" y="8176125"/>
            <a:ext cx="141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자신을 호출한 부모 쓰레드가 종료되면 자동으로 본인도 종료된다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4" y="5829300"/>
            <a:ext cx="2886076" cy="2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2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43000" y="2667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2500"/>
            <a:ext cx="11555975" cy="814264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1104900"/>
            <a:ext cx="12192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48886" y="629334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543800" y="2161353"/>
            <a:ext cx="1371600" cy="1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20088" y="1838187"/>
            <a:ext cx="319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멤버들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8200" y="3086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90800" y="2838600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56362" y="286088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 열거형의 타입이다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열거형의 멤버가 아니면 들어갈수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5880065"/>
            <a:ext cx="1639838" cy="635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5654846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문에서는 열거형이름 없이 멤버를 바로 사용한다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516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086100"/>
            <a:ext cx="7696200" cy="4755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143000" y="4953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임계영역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26297"/>
            <a:ext cx="6712865" cy="678900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3924300"/>
            <a:ext cx="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555084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금액이 마이너스가 될수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69830"/>
            <a:ext cx="7982857" cy="2743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8360509"/>
            <a:ext cx="3076686" cy="16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142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4103429"/>
            <a:ext cx="7982857" cy="274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69830"/>
            <a:ext cx="7982857" cy="2743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00100"/>
            <a:ext cx="6712865" cy="678900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629400" y="1866900"/>
            <a:ext cx="4843462" cy="1207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82167" y="6235231"/>
            <a:ext cx="8600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아직 첫번째 쓰레드가 인출을 하지 않았다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천원 인출이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3206356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560465" y="3327344"/>
            <a:ext cx="4759997" cy="257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3206356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4762500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4762500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688169"/>
            <a:ext cx="164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쓰레드끼리 공유해서 쓰는 자원일경우 한번에 하나의 쓰레드만 쓰는것이 안전하다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6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866900"/>
            <a:ext cx="9321352" cy="5791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96200" y="1543734"/>
            <a:ext cx="2057400" cy="189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66657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withdraw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전체를 임계영역 설정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블록으로 특정영역만 설정도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656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3505200" y="3619500"/>
            <a:ext cx="1211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외에도 쓰레드에 관해 상태제어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동기화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데드락 등등 많은 내용들이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135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066800" y="924461"/>
            <a:ext cx="1615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다이얼로그를 띄우고 있는과 동시에 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console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창으로 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초마다 카운트를 출력하도록하자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 활용할것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카운트는 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초까지 나온다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038225" y="6791861"/>
            <a:ext cx="142083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2. 1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문제의 카운트가 다이얼로그창을 닫을때까지 계속 나오게 하고 다이얼로그창을 닫으면 프로그램이 종료되도록 하자</a:t>
            </a:r>
            <a:endParaRPr lang="en-US" altLang="ko-KR" sz="40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509" y="2247900"/>
            <a:ext cx="5751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"/>
            <a:ext cx="7696200" cy="8094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114300"/>
            <a:ext cx="7696200" cy="80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18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"/>
            <a:ext cx="8077200" cy="9037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266700"/>
            <a:ext cx="8077200" cy="90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33500"/>
            <a:ext cx="11970000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43000" y="2667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요소의 값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06" y="3855303"/>
            <a:ext cx="1949548" cy="2677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06800" y="7658100"/>
            <a:ext cx="156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열거형의 멤버변수들에 내가 특정한 값을 주고 싶으면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731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171700"/>
            <a:ext cx="11963400" cy="4267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4305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01200" y="4000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이거 혹시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 아냐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24214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15400" y="211660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이거는 클래스명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46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66700"/>
            <a:ext cx="11963400" cy="42672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8477689" y="47532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5451155"/>
            <a:ext cx="7924800" cy="46630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01400" y="60579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변수라서 자기자신의 객체를 담을수 없지만  열거형은 이러한 사항을 특별히 처리해놓은 형태인것이다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39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30904</TotalTime>
  <Words>935</Words>
  <Application>Microsoft Office PowerPoint</Application>
  <PresentationFormat>사용자 지정</PresentationFormat>
  <Paragraphs>194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5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2652</cp:revision>
  <cp:lastPrinted>2023-03-12T07:02:51Z</cp:lastPrinted>
  <dcterms:created xsi:type="dcterms:W3CDTF">2022-10-23T12:09:39Z</dcterms:created>
  <dcterms:modified xsi:type="dcterms:W3CDTF">2023-05-06T02:24:28Z</dcterms:modified>
</cp:coreProperties>
</file>