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25" r:id="rId19"/>
    <p:sldId id="622" r:id="rId20"/>
    <p:sldId id="626" r:id="rId21"/>
    <p:sldId id="627" r:id="rId22"/>
    <p:sldId id="661" r:id="rId23"/>
    <p:sldId id="662" r:id="rId24"/>
    <p:sldId id="281" r:id="rId25"/>
    <p:sldId id="638" r:id="rId26"/>
    <p:sldId id="628" r:id="rId27"/>
    <p:sldId id="629" r:id="rId28"/>
    <p:sldId id="630" r:id="rId29"/>
    <p:sldId id="631" r:id="rId30"/>
    <p:sldId id="632" r:id="rId31"/>
    <p:sldId id="633" r:id="rId32"/>
    <p:sldId id="624" r:id="rId33"/>
    <p:sldId id="634" r:id="rId34"/>
    <p:sldId id="635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52" r:id="rId47"/>
    <p:sldId id="649" r:id="rId48"/>
    <p:sldId id="650" r:id="rId49"/>
    <p:sldId id="651" r:id="rId50"/>
    <p:sldId id="655" r:id="rId51"/>
    <p:sldId id="658" r:id="rId52"/>
    <p:sldId id="656" r:id="rId53"/>
    <p:sldId id="657" r:id="rId54"/>
    <p:sldId id="659" r:id="rId55"/>
    <p:sldId id="660" r:id="rId56"/>
    <p:sldId id="275" r:id="rId5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또한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7124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753100"/>
            <a:ext cx="4677674" cy="17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4416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speed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생성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02961"/>
              </p:ext>
            </p:extLst>
          </p:nvPr>
        </p:nvGraphicFramePr>
        <p:xfrm>
          <a:off x="11582400" y="395200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86" y="3802920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985346"/>
            <a:ext cx="1564442" cy="13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8561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53" y="6324064"/>
            <a:ext cx="442106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67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540" y="40767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029291" y="71247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=""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23234</TotalTime>
  <Words>845</Words>
  <Application>Microsoft Office PowerPoint</Application>
  <PresentationFormat>사용자 지정</PresentationFormat>
  <Paragraphs>192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992</cp:revision>
  <cp:lastPrinted>2023-02-25T14:08:21Z</cp:lastPrinted>
  <dcterms:created xsi:type="dcterms:W3CDTF">2022-10-23T12:09:39Z</dcterms:created>
  <dcterms:modified xsi:type="dcterms:W3CDTF">2023-04-21T17:19:20Z</dcterms:modified>
</cp:coreProperties>
</file>