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6" r:id="rId18"/>
    <p:sldId id="512" r:id="rId19"/>
    <p:sldId id="514" r:id="rId20"/>
    <p:sldId id="513" r:id="rId21"/>
    <p:sldId id="515" r:id="rId22"/>
    <p:sldId id="374" r:id="rId23"/>
    <p:sldId id="517" r:id="rId24"/>
    <p:sldId id="518" r:id="rId25"/>
    <p:sldId id="519" r:id="rId26"/>
    <p:sldId id="520" r:id="rId27"/>
    <p:sldId id="521" r:id="rId28"/>
    <p:sldId id="523" r:id="rId29"/>
    <p:sldId id="522" r:id="rId30"/>
    <p:sldId id="524" r:id="rId31"/>
    <p:sldId id="385" r:id="rId32"/>
    <p:sldId id="482" r:id="rId33"/>
    <p:sldId id="526" r:id="rId34"/>
    <p:sldId id="525" r:id="rId35"/>
    <p:sldId id="275" r:id="rId3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>
        <p:scale>
          <a:sx n="50" d="100"/>
          <a:sy n="50" d="100"/>
        </p:scale>
        <p:origin x="-522" y="57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int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3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495300"/>
            <a:ext cx="8249617" cy="266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174098"/>
            <a:ext cx="3124200" cy="70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xmlns="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xmlns="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xmlns="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15919</TotalTime>
  <Words>804</Words>
  <Application>Microsoft Office PowerPoint</Application>
  <PresentationFormat>사용자 지정</PresentationFormat>
  <Paragraphs>334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527</cp:revision>
  <dcterms:created xsi:type="dcterms:W3CDTF">2022-10-23T12:09:39Z</dcterms:created>
  <dcterms:modified xsi:type="dcterms:W3CDTF">2023-02-04T03:59:56Z</dcterms:modified>
</cp:coreProperties>
</file>