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51" r:id="rId21"/>
    <p:sldId id="540" r:id="rId22"/>
    <p:sldId id="542" r:id="rId23"/>
    <p:sldId id="550" r:id="rId24"/>
    <p:sldId id="552" r:id="rId25"/>
    <p:sldId id="539" r:id="rId26"/>
    <p:sldId id="544" r:id="rId27"/>
    <p:sldId id="564" r:id="rId28"/>
    <p:sldId id="565" r:id="rId29"/>
    <p:sldId id="566" r:id="rId30"/>
    <p:sldId id="547" r:id="rId31"/>
    <p:sldId id="548" r:id="rId32"/>
    <p:sldId id="545" r:id="rId33"/>
    <p:sldId id="536" r:id="rId34"/>
    <p:sldId id="374" r:id="rId35"/>
    <p:sldId id="546" r:id="rId36"/>
    <p:sldId id="554" r:id="rId37"/>
    <p:sldId id="555" r:id="rId38"/>
    <p:sldId id="556" r:id="rId39"/>
    <p:sldId id="557" r:id="rId40"/>
    <p:sldId id="558" r:id="rId41"/>
    <p:sldId id="549" r:id="rId42"/>
    <p:sldId id="559" r:id="rId43"/>
    <p:sldId id="560" r:id="rId44"/>
    <p:sldId id="562" r:id="rId45"/>
    <p:sldId id="561" r:id="rId46"/>
    <p:sldId id="553" r:id="rId47"/>
    <p:sldId id="563" r:id="rId48"/>
    <p:sldId id="275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7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4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8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xmlns="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xmlns="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xmlns="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xmlns="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xmlns="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xmlns="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xmlns="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xmlns="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공격력 기준 오름차순 정렬하자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xmlns="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공격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xmlns="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xmlns="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xmlns="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xmlns="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xmlns="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xmlns="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xmlns="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xmlns="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xmlns="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xmlns="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xmlns="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xmlns="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xmlns="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xmlns="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xmlns="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xmlns="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xmlns="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xmlns="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xmlns="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xmlns="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42535" y="4305300"/>
            <a:ext cx="10106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1638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2688"/>
              </p:ext>
            </p:extLst>
          </p:nvPr>
        </p:nvGraphicFramePr>
        <p:xfrm>
          <a:off x="11963400" y="1482923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592"/>
              </p:ext>
            </p:extLst>
          </p:nvPr>
        </p:nvGraphicFramePr>
        <p:xfrm>
          <a:off x="11963400" y="422910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609600" y="6134100"/>
            <a:ext cx="16632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67700"/>
            <a:ext cx="3876675" cy="137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375616"/>
            <a:ext cx="3924747" cy="1216791"/>
          </a:xfrm>
          <a:prstGeom prst="rect">
            <a:avLst/>
          </a:prstGeom>
        </p:spPr>
      </p:pic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4419600" y="8659996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7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6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5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6568329"/>
            <a:ext cx="2645225" cy="3604371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6302"/>
              </p:ext>
            </p:extLst>
          </p:nvPr>
        </p:nvGraphicFramePr>
        <p:xfrm>
          <a:off x="11887199" y="6974079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086100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5143500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5143500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xmlns="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xmlns="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xmlns="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xmlns="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xmlns="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xmlns="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xmlns="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xmlns="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xmlns="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xmlns="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xmlns="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xmlns="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xmlns="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xmlns="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xmlns="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xmlns="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xmlns="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xmlns="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xmlns="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xmlns="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xmlns="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xmlns="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xmlns="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xmlns="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xmlns="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xmlns="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xmlns="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xmlns="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xmlns="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xmlns="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xmlns="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xmlns="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xmlns="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xmlns="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xmlns="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xmlns="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xmlns="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xmlns="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xmlns="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xmlns="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xmlns="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xmlns="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xmlns="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xmlns="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xmlns="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xmlns="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xmlns="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xmlns="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xmlns="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xmlns="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xmlns="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xmlns="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xmlns="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xmlns="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xmlns="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xmlns="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xmlns="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xmlns="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xmlns="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xmlns="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xmlns="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xmlns="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xmlns="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xmlns="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xmlns="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xmlns="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xmlns="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xmlns="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xmlns="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xmlns="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xmlns="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xmlns="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xmlns="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xmlns="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xmlns="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xmlns="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xmlns="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xmlns="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xmlns="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xmlns="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xmlns="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xmlns="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xmlns="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xmlns="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xmlns="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xmlns="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xmlns="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xmlns="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xmlns="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xmlns="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xmlns="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xmlns="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xmlns="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xmlns="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xmlns="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18748</TotalTime>
  <Words>1011</Words>
  <Application>Microsoft Office PowerPoint</Application>
  <PresentationFormat>사용자 지정</PresentationFormat>
  <Paragraphs>326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653</cp:revision>
  <dcterms:created xsi:type="dcterms:W3CDTF">2022-10-23T12:09:39Z</dcterms:created>
  <dcterms:modified xsi:type="dcterms:W3CDTF">2023-02-04T04:13:08Z</dcterms:modified>
</cp:coreProperties>
</file>