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458" r:id="rId26"/>
    <p:sldId id="459" r:id="rId27"/>
    <p:sldId id="460" r:id="rId28"/>
    <p:sldId id="393" r:id="rId29"/>
    <p:sldId id="449" r:id="rId30"/>
    <p:sldId id="374" r:id="rId31"/>
    <p:sldId id="406" r:id="rId32"/>
    <p:sldId id="407" r:id="rId33"/>
    <p:sldId id="451" r:id="rId34"/>
    <p:sldId id="453" r:id="rId35"/>
    <p:sldId id="410" r:id="rId36"/>
    <p:sldId id="411" r:id="rId37"/>
    <p:sldId id="408" r:id="rId38"/>
    <p:sldId id="454" r:id="rId39"/>
    <p:sldId id="414" r:id="rId40"/>
    <p:sldId id="456" r:id="rId41"/>
    <p:sldId id="415" r:id="rId42"/>
    <p:sldId id="416" r:id="rId43"/>
    <p:sldId id="417" r:id="rId44"/>
    <p:sldId id="409" r:id="rId45"/>
    <p:sldId id="413" r:id="rId46"/>
    <p:sldId id="385" r:id="rId47"/>
    <p:sldId id="422" r:id="rId48"/>
    <p:sldId id="418" r:id="rId49"/>
    <p:sldId id="419" r:id="rId50"/>
    <p:sldId id="423" r:id="rId51"/>
    <p:sldId id="424" r:id="rId52"/>
    <p:sldId id="426" r:id="rId53"/>
    <p:sldId id="427" r:id="rId54"/>
    <p:sldId id="436" r:id="rId55"/>
    <p:sldId id="432" r:id="rId56"/>
    <p:sldId id="433" r:id="rId57"/>
    <p:sldId id="434" r:id="rId58"/>
    <p:sldId id="428" r:id="rId59"/>
    <p:sldId id="430" r:id="rId60"/>
    <p:sldId id="429" r:id="rId61"/>
    <p:sldId id="431" r:id="rId62"/>
    <p:sldId id="435" r:id="rId63"/>
    <p:sldId id="439" r:id="rId64"/>
    <p:sldId id="421" r:id="rId65"/>
    <p:sldId id="420" r:id="rId66"/>
    <p:sldId id="437" r:id="rId67"/>
    <p:sldId id="440" r:id="rId68"/>
    <p:sldId id="441" r:id="rId69"/>
    <p:sldId id="442" r:id="rId70"/>
    <p:sldId id="443" r:id="rId71"/>
    <p:sldId id="444" r:id="rId72"/>
    <p:sldId id="457" r:id="rId73"/>
    <p:sldId id="275" r:id="rId7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microsoft.com/office/2007/relationships/hdphoto" Target="../media/hdphoto2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microsoft.com/office/2007/relationships/hdphoto" Target="../media/hdphoto4.wdp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7.png"/><Relationship Id="rId7" Type="http://schemas.openxmlformats.org/officeDocument/2006/relationships/image" Target="../media/image3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2438400" y="2775971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6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454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404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F837-DFA0-1610-B642-4A026121164B}"/>
              </a:ext>
            </a:extLst>
          </p:cNvPr>
          <p:cNvSpPr txBox="1"/>
          <p:nvPr/>
        </p:nvSpPr>
        <p:spPr>
          <a:xfrm>
            <a:off x="6172200" y="7475847"/>
            <a:ext cx="11620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프로그램이 최초로 시작되는 영역이며 없으면 실행되지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A5C41-C09C-1E7F-AE3E-85891B18F28A}"/>
              </a:ext>
            </a:extLst>
          </p:cNvPr>
          <p:cNvSpPr txBox="1"/>
          <p:nvPr/>
        </p:nvSpPr>
        <p:spPr>
          <a:xfrm>
            <a:off x="1157949" y="571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패키지가 있고 패키지마다 </a:t>
            </a:r>
            <a:endParaRPr lang="en-US" altLang="ko-KR" sz="4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메서드가 있다면 어떻게 될까</a:t>
            </a:r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F2F32-3014-B0DB-C6F3-B805DEA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17220722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B1F339-AD25-2411-FC56-743C887248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658600" y="6475631"/>
            <a:ext cx="876300" cy="1944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730BB-7773-A78C-A120-55770E288E9C}"/>
              </a:ext>
            </a:extLst>
          </p:cNvPr>
          <p:cNvSpPr/>
          <p:nvPr/>
        </p:nvSpPr>
        <p:spPr>
          <a:xfrm>
            <a:off x="8534400" y="2492829"/>
            <a:ext cx="8001000" cy="398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4FEC-C6CE-CDE2-5AB9-06BED1BFA487}"/>
              </a:ext>
            </a:extLst>
          </p:cNvPr>
          <p:cNvSpPr txBox="1"/>
          <p:nvPr/>
        </p:nvSpPr>
        <p:spPr>
          <a:xfrm>
            <a:off x="81534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열어놓은 패키지의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실행해준다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F1D18-10D5-15AD-8139-B82168D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790700"/>
            <a:ext cx="17202674" cy="4267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0678143-0133-2AC5-3D8D-3A7A317DAD70}"/>
              </a:ext>
            </a:extLst>
          </p:cNvPr>
          <p:cNvCxnSpPr>
            <a:cxnSpLocks/>
          </p:cNvCxnSpPr>
          <p:nvPr/>
        </p:nvCxnSpPr>
        <p:spPr>
          <a:xfrm>
            <a:off x="2133600" y="4762500"/>
            <a:ext cx="6096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C2D18-E7A4-083E-5F33-538845A3B57C}"/>
              </a:ext>
            </a:extLst>
          </p:cNvPr>
          <p:cNvSpPr/>
          <p:nvPr/>
        </p:nvSpPr>
        <p:spPr>
          <a:xfrm>
            <a:off x="1219199" y="4076700"/>
            <a:ext cx="174897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9E6D-B304-FCB3-EDA5-72C95E2C1C30}"/>
              </a:ext>
            </a:extLst>
          </p:cNvPr>
          <p:cNvSpPr txBox="1"/>
          <p:nvPr/>
        </p:nvSpPr>
        <p:spPr>
          <a:xfrm>
            <a:off x="838200" y="7105471"/>
            <a:ext cx="148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패키지에 여러 개의 클래스파일이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있고 클래스파일 하나당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여러 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A3BF9-B62B-1424-FA47-05026A8CCA3A}"/>
              </a:ext>
            </a:extLst>
          </p:cNvPr>
          <p:cNvSpPr txBox="1"/>
          <p:nvPr/>
        </p:nvSpPr>
        <p:spPr>
          <a:xfrm>
            <a:off x="1447800" y="4174004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실무 프로젝트는 프로젝트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메서드는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개만 존재해야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학습과정에서는 편의상 패키지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한 개의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가지도록 하자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자동 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D10EC0-0471-0AD5-3446-84120B7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3" y="1028700"/>
            <a:ext cx="14223994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4FF1B-2EBC-F5EF-04F6-D5A7721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6300"/>
            <a:ext cx="6705600" cy="33780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F40501-73A4-5FB0-76E7-0CA0B03CB55D}"/>
              </a:ext>
            </a:extLst>
          </p:cNvPr>
          <p:cNvCxnSpPr>
            <a:cxnSpLocks/>
          </p:cNvCxnSpPr>
          <p:nvPr/>
        </p:nvCxnSpPr>
        <p:spPr>
          <a:xfrm>
            <a:off x="12496800" y="3543300"/>
            <a:ext cx="2286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6CC79-979E-34F5-C331-C5487D405E46}"/>
              </a:ext>
            </a:extLst>
          </p:cNvPr>
          <p:cNvSpPr/>
          <p:nvPr/>
        </p:nvSpPr>
        <p:spPr>
          <a:xfrm>
            <a:off x="12268200" y="308610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47CA7-A228-47B3-8ACC-894F8A697AEF}"/>
              </a:ext>
            </a:extLst>
          </p:cNvPr>
          <p:cNvSpPr txBox="1"/>
          <p:nvPr/>
        </p:nvSpPr>
        <p:spPr>
          <a:xfrm>
            <a:off x="9862457" y="57751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여러 개의 데이터를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261C3C-8DCE-3194-3A16-361D15D39C27}"/>
              </a:ext>
            </a:extLst>
          </p:cNvPr>
          <p:cNvSpPr/>
          <p:nvPr/>
        </p:nvSpPr>
        <p:spPr>
          <a:xfrm>
            <a:off x="304800" y="2324100"/>
            <a:ext cx="388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4C996E1-09E4-F9A3-455F-287F2E3C3797}"/>
              </a:ext>
            </a:extLst>
          </p:cNvPr>
          <p:cNvCxnSpPr>
            <a:cxnSpLocks/>
          </p:cNvCxnSpPr>
          <p:nvPr/>
        </p:nvCxnSpPr>
        <p:spPr>
          <a:xfrm flipV="1">
            <a:off x="3429000" y="1358563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7B7E8-EC58-2D38-2A21-1D148A256683}"/>
              </a:ext>
            </a:extLst>
          </p:cNvPr>
          <p:cNvSpPr txBox="1"/>
          <p:nvPr/>
        </p:nvSpPr>
        <p:spPr>
          <a:xfrm>
            <a:off x="4000500" y="57939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라인을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8795F-5B05-8BDE-BF44-5CE0C516CEC1}"/>
              </a:ext>
            </a:extLst>
          </p:cNvPr>
          <p:cNvSpPr/>
          <p:nvPr/>
        </p:nvSpPr>
        <p:spPr>
          <a:xfrm>
            <a:off x="8324302" y="2647265"/>
            <a:ext cx="3886200" cy="5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AF1795-50E1-85FD-1DF9-B09FB96112FD}"/>
              </a:ext>
            </a:extLst>
          </p:cNvPr>
          <p:cNvCxnSpPr>
            <a:cxnSpLocks/>
          </p:cNvCxnSpPr>
          <p:nvPr/>
        </p:nvCxnSpPr>
        <p:spPr>
          <a:xfrm flipV="1">
            <a:off x="11448502" y="1681728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2731A-0D0D-D1B1-E3B7-DAAB8A7E31BF}"/>
              </a:ext>
            </a:extLst>
          </p:cNvPr>
          <p:cNvSpPr txBox="1"/>
          <p:nvPr/>
        </p:nvSpPr>
        <p:spPr>
          <a:xfrm>
            <a:off x="12020002" y="902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0449" y="136602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4901931"/>
            <a:ext cx="1775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출력해보자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A655F-769A-F669-7BB3-B430DC1C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8031DD-C750-8EA0-D4DF-7E637B8ECF3A}"/>
              </a:ext>
            </a:extLst>
          </p:cNvPr>
          <p:cNvSpPr/>
          <p:nvPr/>
        </p:nvSpPr>
        <p:spPr>
          <a:xfrm>
            <a:off x="3276600" y="31623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3B8A5E-BB61-BA78-3FE5-CF35F367A3BB}"/>
              </a:ext>
            </a:extLst>
          </p:cNvPr>
          <p:cNvSpPr/>
          <p:nvPr/>
        </p:nvSpPr>
        <p:spPr>
          <a:xfrm>
            <a:off x="3291114" y="4157435"/>
            <a:ext cx="899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79902-7ABA-105D-B4C4-5034575EA4A6}"/>
              </a:ext>
            </a:extLst>
          </p:cNvPr>
          <p:cNvSpPr/>
          <p:nvPr/>
        </p:nvSpPr>
        <p:spPr>
          <a:xfrm>
            <a:off x="5292271" y="5143500"/>
            <a:ext cx="6513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418E-E47B-E81C-A137-7B3C43C80535}"/>
              </a:ext>
            </a:extLst>
          </p:cNvPr>
          <p:cNvSpPr/>
          <p:nvPr/>
        </p:nvSpPr>
        <p:spPr>
          <a:xfrm>
            <a:off x="4225471" y="6210301"/>
            <a:ext cx="12609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14400" y="487092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80548" y="647699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</a:t>
            </a:r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895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소수는 기본적으로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324100"/>
            <a:ext cx="1731493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12209</TotalTime>
  <Words>1149</Words>
  <Application>Microsoft Office PowerPoint</Application>
  <PresentationFormat>사용자 지정</PresentationFormat>
  <Paragraphs>302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FullName</cp:lastModifiedBy>
  <cp:revision>519</cp:revision>
  <dcterms:created xsi:type="dcterms:W3CDTF">2022-10-23T12:09:39Z</dcterms:created>
  <dcterms:modified xsi:type="dcterms:W3CDTF">2023-09-23T04:45:28Z</dcterms:modified>
</cp:coreProperties>
</file>