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18" r:id="rId16"/>
    <p:sldId id="620" r:id="rId17"/>
    <p:sldId id="623" r:id="rId18"/>
    <p:sldId id="625" r:id="rId19"/>
    <p:sldId id="621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374" r:id="rId35"/>
    <p:sldId id="642" r:id="rId36"/>
    <p:sldId id="637" r:id="rId37"/>
    <p:sldId id="640" r:id="rId38"/>
    <p:sldId id="641" r:id="rId39"/>
    <p:sldId id="643" r:id="rId40"/>
    <p:sldId id="644" r:id="rId41"/>
    <p:sldId id="645" r:id="rId42"/>
    <p:sldId id="646" r:id="rId43"/>
    <p:sldId id="647" r:id="rId44"/>
    <p:sldId id="648" r:id="rId45"/>
    <p:sldId id="652" r:id="rId46"/>
    <p:sldId id="649" r:id="rId47"/>
    <p:sldId id="650" r:id="rId48"/>
    <p:sldId id="651" r:id="rId49"/>
    <p:sldId id="275" r:id="rId5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124200" y="380244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생성자를 만들지 않았다면 자식또한 디폴트 생성자를 허용하지 않는다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357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2775"/>
              </p:ext>
            </p:extLst>
          </p:nvPr>
        </p:nvGraphicFramePr>
        <p:xfrm>
          <a:off x="11963400" y="1878658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1143000" y="4124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0" y="7172861"/>
            <a:ext cx="1645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*battery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둘다 선언하면 코드 중복이다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 역시 현실에선 배터리가 있지만 없다고 가정하자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4043"/>
              </p:ext>
            </p:extLst>
          </p:nvPr>
        </p:nvGraphicFramePr>
        <p:xfrm>
          <a:off x="11963400" y="4762500"/>
          <a:ext cx="61722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열림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여부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close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93877"/>
            <a:ext cx="4397982" cy="1730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58" y="2417738"/>
            <a:ext cx="1564442" cy="1366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41" y="4745502"/>
            <a:ext cx="4412859" cy="2426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35" y="6322695"/>
            <a:ext cx="4421065" cy="847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7680413"/>
            <a:ext cx="4648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52499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514600" y="81153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976532"/>
            <a:ext cx="6096000" cy="6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17" y="4076700"/>
            <a:ext cx="6082983" cy="3555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076700"/>
            <a:ext cx="3781425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525000" y="58543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xmlns="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914400" y="4191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96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4996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194E25-989E-0C55-B712-570C7D5091F0}"/>
              </a:ext>
            </a:extLst>
          </p:cNvPr>
          <p:cNvSpPr/>
          <p:nvPr/>
        </p:nvSpPr>
        <p:spPr>
          <a:xfrm>
            <a:off x="7391400" y="42751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41529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C40DE3-07FC-5B3E-1952-F1D0DDF51453}"/>
              </a:ext>
            </a:extLst>
          </p:cNvPr>
          <p:cNvSpPr/>
          <p:nvPr/>
        </p:nvSpPr>
        <p:spPr>
          <a:xfrm>
            <a:off x="13498790" y="48225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95338-D8E8-1A47-9B0B-2BEC0D129ACB}"/>
              </a:ext>
            </a:extLst>
          </p:cNvPr>
          <p:cNvSpPr txBox="1"/>
          <p:nvPr/>
        </p:nvSpPr>
        <p:spPr>
          <a:xfrm>
            <a:off x="1371600" y="4381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-0.00209 -0.353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028700"/>
            <a:ext cx="4196633" cy="1632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1028700"/>
            <a:ext cx="4477650" cy="1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22334</TotalTime>
  <Words>585</Words>
  <Application>Microsoft Office PowerPoint</Application>
  <PresentationFormat>사용자 지정</PresentationFormat>
  <Paragraphs>157</Paragraphs>
  <Slides>49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932</cp:revision>
  <dcterms:created xsi:type="dcterms:W3CDTF">2022-10-23T12:09:39Z</dcterms:created>
  <dcterms:modified xsi:type="dcterms:W3CDTF">2023-02-25T04:22:09Z</dcterms:modified>
</cp:coreProperties>
</file>