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54345"/>
              </p:ext>
            </p:extLst>
          </p:nvPr>
        </p:nvGraphicFramePr>
        <p:xfrm>
          <a:off x="13823593" y="0"/>
          <a:ext cx="4159607" cy="1023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7155743" y="7131678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661687" y="239555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42568"/>
              </p:ext>
            </p:extLst>
          </p:nvPr>
        </p:nvGraphicFramePr>
        <p:xfrm>
          <a:off x="962537" y="5343554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0144621" y="538811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3287486" y="3868531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02573" y="101922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984297" y="2133509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8799384" y="2133509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940767" y="3876814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27178" y="3868531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99384" y="2141792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777858" y="122242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4124577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754667" y="409823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464269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11176</TotalTime>
  <Words>81</Words>
  <Application>Microsoft Office PowerPoint</Application>
  <PresentationFormat>사용자 지정</PresentationFormat>
  <Paragraphs>58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?? ??</vt:lpstr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38</cp:revision>
  <dcterms:created xsi:type="dcterms:W3CDTF">2022-10-23T12:09:39Z</dcterms:created>
  <dcterms:modified xsi:type="dcterms:W3CDTF">2023-03-18T16:13:12Z</dcterms:modified>
</cp:coreProperties>
</file>