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2" r:id="rId20"/>
    <p:sldId id="780" r:id="rId21"/>
    <p:sldId id="781" r:id="rId22"/>
    <p:sldId id="783" r:id="rId23"/>
    <p:sldId id="784" r:id="rId24"/>
    <p:sldId id="785" r:id="rId25"/>
    <p:sldId id="786" r:id="rId26"/>
    <p:sldId id="787" r:id="rId27"/>
    <p:sldId id="789" r:id="rId28"/>
    <p:sldId id="790" r:id="rId29"/>
    <p:sldId id="788" r:id="rId30"/>
    <p:sldId id="791" r:id="rId31"/>
    <p:sldId id="728" r:id="rId32"/>
    <p:sldId id="803" r:id="rId33"/>
    <p:sldId id="810" r:id="rId34"/>
    <p:sldId id="374" r:id="rId35"/>
    <p:sldId id="792" r:id="rId36"/>
    <p:sldId id="793" r:id="rId37"/>
    <p:sldId id="800" r:id="rId38"/>
    <p:sldId id="794" r:id="rId39"/>
    <p:sldId id="796" r:id="rId40"/>
    <p:sldId id="797" r:id="rId41"/>
    <p:sldId id="798" r:id="rId42"/>
    <p:sldId id="799" r:id="rId43"/>
    <p:sldId id="801" r:id="rId44"/>
    <p:sldId id="795" r:id="rId45"/>
    <p:sldId id="759" r:id="rId46"/>
    <p:sldId id="760" r:id="rId47"/>
    <p:sldId id="809" r:id="rId48"/>
    <p:sldId id="807" r:id="rId49"/>
    <p:sldId id="808" r:id="rId50"/>
    <p:sldId id="275" r:id="rId5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1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microsoft.com/office/2007/relationships/hdphoto" Target="../media/hdphoto5.wdp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microsoft.com/office/2007/relationships/hdphoto" Target="../media/hdphoto4.wdp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13335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27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629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5913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3572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538043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6096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0"/>
            <a:ext cx="9753600" cy="792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실행흐름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0099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781300"/>
            <a:ext cx="5939015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611172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예외의 최상위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917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66675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62741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클래스의 인스턴스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예외 발생시 객체를 생성하여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1717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686800" y="40342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019300"/>
            <a:ext cx="85610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던지기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9079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81000" y="71247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3815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719078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906000" y="70879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1529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9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넘기기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00" y="5178623"/>
            <a:ext cx="8393313" cy="17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6173423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09700"/>
            <a:ext cx="6314303" cy="45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902" y="1409700"/>
            <a:ext cx="573820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8382000" cy="6211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03224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4838700"/>
            <a:ext cx="81153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57400" y="8017014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11611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6210300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670059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8700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972300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96200" y="3429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09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499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324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00100"/>
            <a:ext cx="838434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019300"/>
            <a:ext cx="798195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5905500"/>
            <a:ext cx="139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들어갈수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753775"/>
            <a:ext cx="1661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강제종료되지 않게 예외처리 해보자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으로는 하지 않기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11768"/>
            <a:ext cx="6564124" cy="3050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18217"/>
            <a:ext cx="4914900" cy="3467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6400" y="3352800"/>
            <a:ext cx="491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0" y="723900"/>
            <a:ext cx="1310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1~100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게임중 정상적이지 않은 값 입력시 다시 입력하도록 예외처리 해보자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409700"/>
            <a:ext cx="7391400" cy="7303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2200" y="1392702"/>
            <a:ext cx="7391400" cy="73037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18161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" y="4758851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90600" y="206396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90600" y="3978414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6037904"/>
            <a:ext cx="5943600" cy="4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0" y="419100"/>
            <a:ext cx="131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출력결과 처럼 나올수 있게 빈칸을 메꾸시오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" y="1485899"/>
            <a:ext cx="8793187" cy="8649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314700"/>
            <a:ext cx="3637189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143500"/>
            <a:ext cx="2514600" cy="35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3" y="7734300"/>
            <a:ext cx="2514600" cy="35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485899"/>
            <a:ext cx="2514600" cy="35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1485899"/>
            <a:ext cx="7932635" cy="5699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28" y="7442199"/>
            <a:ext cx="3713872" cy="21960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3070274"/>
            <a:ext cx="990599" cy="514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1" y="3761848"/>
            <a:ext cx="761999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659257" y="94635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반드시 예외처리를 하도록 강제할것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5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14700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42" y="7743314"/>
            <a:ext cx="4078458" cy="18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4191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2286000" y="3086100"/>
            <a:ext cx="1386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써먹는걸까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안나게 해야하는건데 왜 더 발생시키려는걸까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05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 활용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485900"/>
            <a:ext cx="115733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752600" y="8763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문제점이 무엇일까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3721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84926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할때 나는 다른 문구를 쓰고 싶은데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BlackSmith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만든놈이 자기 맘대로 문구를 정해놓고 출력까지 해버리네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화면 디자인과 관련된건 모두 너가 알아서해 나는 수리가능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불가능만 반환값으로 돌려줄게 그에 맞춰서 너가 문구 정하고 어떻게 표시 할건지 정하면 돼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"/>
            <a:ext cx="89733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271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552145" y="5500294"/>
            <a:ext cx="6681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알수있는에러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801306" y="536660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할것인지는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벗어났어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자유롭게 만들면돼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9200" y="8343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8700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11811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1638300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1200" y="51435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7082492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477000" y="3744843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3909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43500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858000" y="6987451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663350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만으로 외부와 커뮤니케이션 하려면 이 아래부터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떡칠 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1500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586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4743" y="5623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54483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752600" y="4076700"/>
            <a:ext cx="1485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메인목적으로 예외를 사용하는건 옳지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대응해야하는 문제점들인지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반환하는것보다 코드의 가독성이 좋아 지는지 등을 고려 해야한다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2542282"/>
            <a:ext cx="1501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더할경우 직접만든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말것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28" y="35433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43300"/>
            <a:ext cx="4957482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MyMath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5591175"/>
            <a:ext cx="8864135" cy="450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5600700"/>
            <a:ext cx="886413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에러가 발생한다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9296400" cy="8114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926" y="2019300"/>
            <a:ext cx="72230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674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test.txt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5854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4665" y="2594454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867401" y="5718654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08543" y="1633579"/>
            <a:ext cx="1641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우클릭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4134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34326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41690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51852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67918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61999" y="979352"/>
            <a:ext cx="1641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이용하여 닫아 줘야한다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82832"/>
            <a:ext cx="9561649" cy="6389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571500"/>
            <a:ext cx="9561649" cy="6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발생 타이밍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962400" y="4130814"/>
            <a:ext cx="192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20000" y="413081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클래스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468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09700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467100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448050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295901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295901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7797336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27489</TotalTime>
  <Words>692</Words>
  <Application>Microsoft Office PowerPoint</Application>
  <PresentationFormat>사용자 지정</PresentationFormat>
  <Paragraphs>138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1664</cp:revision>
  <cp:lastPrinted>2023-03-11T06:45:15Z</cp:lastPrinted>
  <dcterms:created xsi:type="dcterms:W3CDTF">2022-10-23T12:09:39Z</dcterms:created>
  <dcterms:modified xsi:type="dcterms:W3CDTF">2023-03-11T07:03:56Z</dcterms:modified>
</cp:coreProperties>
</file>