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7" r:id="rId2"/>
    <p:sldId id="258" r:id="rId3"/>
    <p:sldId id="259" r:id="rId4"/>
    <p:sldId id="661" r:id="rId5"/>
    <p:sldId id="811" r:id="rId6"/>
    <p:sldId id="812" r:id="rId7"/>
    <p:sldId id="813" r:id="rId8"/>
    <p:sldId id="814" r:id="rId9"/>
    <p:sldId id="815" r:id="rId10"/>
    <p:sldId id="816" r:id="rId11"/>
    <p:sldId id="819" r:id="rId12"/>
    <p:sldId id="706" r:id="rId13"/>
    <p:sldId id="817" r:id="rId14"/>
    <p:sldId id="818" r:id="rId15"/>
    <p:sldId id="820" r:id="rId16"/>
    <p:sldId id="821" r:id="rId17"/>
    <p:sldId id="822" r:id="rId18"/>
    <p:sldId id="825" r:id="rId19"/>
    <p:sldId id="823" r:id="rId20"/>
    <p:sldId id="824" r:id="rId21"/>
    <p:sldId id="827" r:id="rId22"/>
    <p:sldId id="828" r:id="rId23"/>
    <p:sldId id="826" r:id="rId24"/>
    <p:sldId id="829" r:id="rId25"/>
    <p:sldId id="830" r:id="rId26"/>
    <p:sldId id="831" r:id="rId27"/>
    <p:sldId id="832" r:id="rId28"/>
    <p:sldId id="833" r:id="rId29"/>
    <p:sldId id="834" r:id="rId30"/>
    <p:sldId id="837" r:id="rId31"/>
    <p:sldId id="835" r:id="rId32"/>
    <p:sldId id="836" r:id="rId33"/>
    <p:sldId id="838" r:id="rId34"/>
    <p:sldId id="839" r:id="rId35"/>
    <p:sldId id="840" r:id="rId36"/>
    <p:sldId id="841" r:id="rId37"/>
    <p:sldId id="842" r:id="rId38"/>
    <p:sldId id="843" r:id="rId39"/>
    <p:sldId id="844" r:id="rId40"/>
    <p:sldId id="846" r:id="rId41"/>
    <p:sldId id="847" r:id="rId42"/>
    <p:sldId id="848" r:id="rId43"/>
    <p:sldId id="849" r:id="rId44"/>
    <p:sldId id="850" r:id="rId45"/>
    <p:sldId id="281" r:id="rId46"/>
    <p:sldId id="845" r:id="rId47"/>
    <p:sldId id="851" r:id="rId48"/>
    <p:sldId id="852" r:id="rId49"/>
    <p:sldId id="853" r:id="rId50"/>
    <p:sldId id="854" r:id="rId51"/>
    <p:sldId id="857" r:id="rId52"/>
    <p:sldId id="856" r:id="rId53"/>
    <p:sldId id="858" r:id="rId54"/>
    <p:sldId id="859" r:id="rId55"/>
    <p:sldId id="860" r:id="rId56"/>
    <p:sldId id="862" r:id="rId57"/>
    <p:sldId id="861" r:id="rId58"/>
    <p:sldId id="863" r:id="rId59"/>
    <p:sldId id="864" r:id="rId60"/>
    <p:sldId id="865" r:id="rId61"/>
    <p:sldId id="867" r:id="rId62"/>
    <p:sldId id="866" r:id="rId63"/>
    <p:sldId id="868" r:id="rId64"/>
    <p:sldId id="870" r:id="rId65"/>
    <p:sldId id="871" r:id="rId66"/>
    <p:sldId id="869" r:id="rId67"/>
    <p:sldId id="872" r:id="rId68"/>
    <p:sldId id="873" r:id="rId69"/>
    <p:sldId id="874" r:id="rId70"/>
    <p:sldId id="875" r:id="rId71"/>
    <p:sldId id="876" r:id="rId72"/>
    <p:sldId id="877" r:id="rId73"/>
    <p:sldId id="374" r:id="rId74"/>
    <p:sldId id="795" r:id="rId75"/>
    <p:sldId id="878" r:id="rId76"/>
    <p:sldId id="879" r:id="rId77"/>
    <p:sldId id="880" r:id="rId78"/>
    <p:sldId id="881" r:id="rId79"/>
    <p:sldId id="882" r:id="rId80"/>
    <p:sldId id="883" r:id="rId81"/>
    <p:sldId id="884" r:id="rId82"/>
    <p:sldId id="885" r:id="rId83"/>
    <p:sldId id="886" r:id="rId84"/>
    <p:sldId id="887" r:id="rId85"/>
    <p:sldId id="888" r:id="rId86"/>
    <p:sldId id="889" r:id="rId87"/>
    <p:sldId id="892" r:id="rId88"/>
    <p:sldId id="891" r:id="rId89"/>
    <p:sldId id="896" r:id="rId90"/>
    <p:sldId id="759" r:id="rId91"/>
    <p:sldId id="760" r:id="rId92"/>
    <p:sldId id="893" r:id="rId93"/>
    <p:sldId id="895" r:id="rId94"/>
    <p:sldId id="275" r:id="rId9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54.png"/><Relationship Id="rId4" Type="http://schemas.openxmlformats.org/officeDocument/2006/relationships/image" Target="../media/image11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47.png"/><Relationship Id="rId7" Type="http://schemas.openxmlformats.org/officeDocument/2006/relationships/image" Target="../media/image184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10803333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667500"/>
            <a:ext cx="4041913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" y="8877300"/>
            <a:ext cx="19812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83920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이미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오버라이딩 하여 값을 비교 하고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9184162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73533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828800" y="13335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문자열로 반환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4100"/>
            <a:ext cx="8855943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381500"/>
            <a:ext cx="5405893" cy="18669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15600" y="5749290"/>
            <a:ext cx="3429000" cy="1745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258800" y="529209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979143" y="7730490"/>
            <a:ext cx="1097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메모리 주소를 기반으로 생성한 해시코드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다른값을 가진다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23900"/>
            <a:ext cx="8915400" cy="566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515100"/>
            <a:ext cx="609600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91000" y="68199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91624"/>
            <a:ext cx="8687046" cy="5702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799" y="6515100"/>
            <a:ext cx="759853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1106424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6979503"/>
            <a:ext cx="169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이미 오버라이딩 되어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3824"/>
            <a:ext cx="312826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04900"/>
            <a:ext cx="9075783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619500"/>
            <a:ext cx="713863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Object.clone()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828800" y="13335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참조변수의 값을 복사한다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0299"/>
            <a:ext cx="6781800" cy="4825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0049" y="74295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있다면서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??!!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687443"/>
            <a:ext cx="6629400" cy="5323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76470" y="7353300"/>
            <a:ext cx="870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보니 보인다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9357" y="8648700"/>
            <a:ext cx="1186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clone(), finalize()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3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9" y="266700"/>
            <a:ext cx="11233452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9" y="3027086"/>
            <a:ext cx="10114671" cy="1964014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10006" y="2314895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7391400" y="2171700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오버라이딩시 접근제어를 넓게 확장은 가능하다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7729" y="3519561"/>
            <a:ext cx="13516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529" y="8296422"/>
            <a:ext cx="10634937" cy="119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7972626" y="6926816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구현하지 않으면 </a:t>
            </a:r>
            <a:endParaRPr lang="en-US" altLang="ko-KR" sz="4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예외를 발생시킨다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7027" y="7267895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3710" y="4766112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729" y="5420113"/>
            <a:ext cx="6407038" cy="13517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85580" y="5948371"/>
            <a:ext cx="1515020" cy="56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277426" y="5372100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 적용되기에 본인타입으로 변경하여도 오버라이딩 가능</a:t>
            </a:r>
            <a:endParaRPr lang="en-US" altLang="ko-KR" sz="4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최종완성된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57300"/>
            <a:ext cx="97345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4" y="509696"/>
            <a:ext cx="9675755" cy="34908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09976"/>
              </p:ext>
            </p:extLst>
          </p:nvPr>
        </p:nvGraphicFramePr>
        <p:xfrm>
          <a:off x="10134600" y="73533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219201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0x000C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92760"/>
              </p:ext>
            </p:extLst>
          </p:nvPr>
        </p:nvGraphicFramePr>
        <p:xfrm>
          <a:off x="14706600" y="73533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219201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0x000F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471687" y="6015608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77800" y="52959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177898" y="62188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134557" y="69266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841415" y="69617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605024"/>
            <a:ext cx="2667000" cy="2861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167982"/>
            <a:ext cx="2756085" cy="1294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1" y="438150"/>
            <a:ext cx="8112146" cy="47053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074243"/>
            <a:ext cx="6202913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7429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주소값만 복사할게 아니라 메모리 자체를 새로 할당하여 복사를 해야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3619500"/>
            <a:ext cx="1838325" cy="1336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106075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35100"/>
              </p:ext>
            </p:extLst>
          </p:nvPr>
        </p:nvGraphicFramePr>
        <p:xfrm>
          <a:off x="833511" y="40005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219201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0x000C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65429"/>
              </p:ext>
            </p:extLst>
          </p:nvPr>
        </p:nvGraphicFramePr>
        <p:xfrm>
          <a:off x="5405511" y="40005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219201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0x000F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3170598" y="2662808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76711" y="19431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876809" y="28660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33468" y="35738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540326" y="36089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61075"/>
              </p:ext>
            </p:extLst>
          </p:nvPr>
        </p:nvGraphicFramePr>
        <p:xfrm>
          <a:off x="9753600" y="4012323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219201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0x000C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14764"/>
              </p:ext>
            </p:extLst>
          </p:nvPr>
        </p:nvGraphicFramePr>
        <p:xfrm>
          <a:off x="14325600" y="4012322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219201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0x000F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560378" y="243420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664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66589" y="26374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1356626" y="3345294"/>
            <a:ext cx="396931" cy="219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056178" y="2434208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622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17261" y="2650986"/>
            <a:ext cx="15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789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5711978" y="3219952"/>
            <a:ext cx="449937" cy="23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3035338" y="6394049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958711" y="6438900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897"/>
            <a:ext cx="10903676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196588"/>
            <a:ext cx="6848851" cy="3032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45339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423182" y="7200900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기본적으로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하여  구현해놨다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2" y="495300"/>
            <a:ext cx="7620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5581"/>
            <a:ext cx="6858000" cy="54445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1543" y="311335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2621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9630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471382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이라고 생각하면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71630" y="1311668"/>
            <a:ext cx="112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대신 문자열을 쉽게 다룰수 있는 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50345" y="905689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상수이므로 값을 변경할수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8404470"/>
            <a:ext cx="302143" cy="6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??????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 되던데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357024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962422"/>
            <a:ext cx="2507358" cy="103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91100"/>
            <a:ext cx="12402726" cy="2950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5372100"/>
            <a:ext cx="2418522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19200" y="8516364"/>
            <a:ext cx="160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수정이 아니라 새로운 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만드는것이다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문자열의 수정이 잦다면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StringBuffer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3868777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588538"/>
            <a:ext cx="190500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클래스니깐 생성자를 통해 객체 생성도 할수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7900"/>
            <a:ext cx="9402097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3932088"/>
            <a:ext cx="8048633" cy="14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990600" y="6438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뭐가 다른걸까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8048633" cy="14400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709454"/>
            <a:ext cx="3429000" cy="7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74576" y="910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48833" y="419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상수를 만들고 그 주소를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 넘겨준다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193833" y="32070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274513" y="2476500"/>
            <a:ext cx="370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422433" y="346047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372600" y="320294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79902" y="2472397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601200" y="345636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547022" y="2857500"/>
            <a:ext cx="2875411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762500"/>
            <a:ext cx="8702946" cy="1183180"/>
          </a:xfrm>
          <a:prstGeom prst="rect">
            <a:avLst/>
          </a:prstGeom>
        </p:spPr>
      </p:pic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83910" y="5388537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91212" y="465799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12510" y="56419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889700" y="3010299"/>
            <a:ext cx="2606693" cy="272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8" y="7220619"/>
            <a:ext cx="9978189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462" y="7216485"/>
            <a:ext cx="2395338" cy="1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72589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705100"/>
            <a:ext cx="2303585" cy="1371600"/>
          </a:xfrm>
          <a:prstGeom prst="rect">
            <a:avLst/>
          </a:prstGeom>
        </p:spPr>
      </p:pic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98378" y="6010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26978" y="62638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036767" y="6053797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844069" y="532325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65367" y="630722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11189" y="6484228"/>
            <a:ext cx="4409676" cy="6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348077" y="823939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55379" y="7508843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76677" y="8492815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3867" y="8584834"/>
            <a:ext cx="4209133" cy="14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8372614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991600" y="86260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448800" y="5094070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68277" y="76612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2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9453186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비교연산자를 이용한 문자열 비교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838700"/>
            <a:ext cx="357603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757187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8" y="5000061"/>
            <a:ext cx="1929618" cy="204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886700"/>
            <a:ext cx="1775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물려준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단순 주소값을 비교한다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실질적인 데이터를 비교하도록 오버라이딩 되어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371600" y="7810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비교를 한다는것은 내용을 비교할 목적이다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equals()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사용하자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8921531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2049"/>
            <a:ext cx="3657600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9300"/>
            <a:ext cx="6757792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940"/>
            <a:ext cx="7745266" cy="10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416178"/>
            <a:ext cx="8731338" cy="1266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210300"/>
            <a:ext cx="7709338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6210300"/>
            <a:ext cx="1564788" cy="15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String.join()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String.split()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524000" y="14097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구분자 기준으로 합치거나 나눈다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912864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628900"/>
            <a:ext cx="2057400" cy="2175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1466"/>
            <a:ext cx="7340310" cy="1525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42" y="6057082"/>
            <a:ext cx="4282488" cy="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563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Warpper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524000" y="13335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타입들을 클래스화 한것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0331"/>
              </p:ext>
            </p:extLst>
          </p:nvPr>
        </p:nvGraphicFramePr>
        <p:xfrm>
          <a:off x="6477000" y="2781300"/>
          <a:ext cx="34847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/>
                <a:gridCol w="1752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Character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Integer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6858000" y="4000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만든걸까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269588" y="571500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클래스화 하여 다양한 메서드들을 제공한다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206218"/>
            <a:ext cx="2362200" cy="156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42114"/>
            <a:ext cx="7673024" cy="3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209800" y="8001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제너릭 같이 클래스 타입을 요구할때 사용해야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9324975" cy="1676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196013" y="4150898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976510"/>
            <a:ext cx="9401527" cy="26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447800" y="13335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1.Point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1981200" y="2307102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toString()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81500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762500"/>
            <a:ext cx="6179934" cy="2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java.lang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931414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없이 그냥 사용해왔다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9959117" cy="72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"/>
            <a:ext cx="7574422" cy="982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708" y="168812"/>
            <a:ext cx="7574422" cy="982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3924300"/>
            <a:ext cx="7467600" cy="39016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3924300"/>
            <a:ext cx="7467600" cy="39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원하는 문자열이 몇 개 포함되어 있는지 찾는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3390900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599935"/>
            <a:ext cx="3113649" cy="234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38300"/>
            <a:ext cx="8619703" cy="8496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33" y="2171700"/>
            <a:ext cx="7431867" cy="701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28484" y="1683960"/>
            <a:ext cx="81213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활용하시오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.indexOf(“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찾을 문자열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”,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찾기시작할 위치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Warrior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1905000" y="1181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케릭터의 위치를 저장할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pt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활용하여 얕은복사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깊은복사를 구현하시오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copy() 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deepCopy()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10507798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5970563"/>
            <a:ext cx="470050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getRandom()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1219200" y="1181100"/>
            <a:ext cx="1676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getRandom(-5,10)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-5~10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값 하나를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메서드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활용하라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숫자를 반환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, Math.abs()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절대값을 구하는 메서드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Math.min() -&gt;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낮은 숫자를 반환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숫자까지 포함하자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클경우도 처리되어야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getRandom(10,-5)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57900"/>
            <a:ext cx="14939473" cy="2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648700"/>
            <a:ext cx="84353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11810639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38425"/>
            <a:ext cx="8433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374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4724400" y="47625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5905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java.lang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819400" y="3162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java.Util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209800" y="8763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난수를 생성 하는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429000" y="1943100"/>
            <a:ext cx="1295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Math.random()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(java.lang)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Random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활용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(java.util)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48100"/>
            <a:ext cx="97305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295400" y="39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차이가 뭘까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5900"/>
            <a:ext cx="8610600" cy="3928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5753100"/>
            <a:ext cx="8975295" cy="281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3006298"/>
            <a:ext cx="21336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6314848"/>
            <a:ext cx="75438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82860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시드값을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3733800" y="40767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자세히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028699"/>
            <a:ext cx="10017641" cy="497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028700"/>
            <a:ext cx="2438400" cy="497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33400" y="7581900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생성자는 시간값을 시드로 사용하기에 항상 다른값이 나온다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11811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20955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14097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 VS Random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0"/>
            <a:ext cx="12696872" cy="312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76800" y="4305300"/>
            <a:ext cx="838200" cy="335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677443"/>
            <a:ext cx="138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내부에서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2497"/>
            <a:ext cx="10406491" cy="647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039100"/>
            <a:ext cx="35027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earch.pstatic.net/common/?src=http%3A%2F%2Fcafefiles.naver.net%2F20150511_98%2Fskypremire_1431342436334DyLuf_PNG%2F1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"/>
            <a:ext cx="7315200" cy="94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정수형 타입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222357"/>
            <a:ext cx="1683776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067300"/>
            <a:ext cx="169101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62100"/>
            <a:ext cx="10207561" cy="5348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3341757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부호를 의미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의보수 형태로 처리된다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88877" y="67166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65277" y="6362700"/>
            <a:ext cx="458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데이터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833622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서로 연산을 수행한결과가 새로운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124200" y="3924300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소수점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자리가 넘으면 오차가 발생하니 </a:t>
            </a:r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620000" y="3787494"/>
            <a:ext cx="2057400" cy="1698846"/>
          </a:xfrm>
          <a:prstGeom prst="mathMultiply">
            <a:avLst>
              <a:gd name="adj1" fmla="val 114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712134" y="6134100"/>
            <a:ext cx="14616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이상부터 오차가 발생한다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이상의 소수점을 다룬다는것부터가 이미 평범한 프로그램이 아니라 정확한 정밀도를 요구하는 프로그램 일것이다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오차 발생 가능성이 있으니 위험하다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0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BigDecimal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오차가 없는 실수를 구현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628900"/>
            <a:ext cx="16613338" cy="4648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19400" y="6819900"/>
            <a:ext cx="13716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" y="8503503"/>
            <a:ext cx="1379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값 변경시 새로운 객체를 생성한다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68199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40538" y="7503229"/>
            <a:ext cx="818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0100"/>
            <a:ext cx="16569972" cy="533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6362700"/>
            <a:ext cx="9144000" cy="228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172200" y="4991100"/>
            <a:ext cx="2286000" cy="407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48200" y="91059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리터럴 실수를 넘기면 오차가 발생한다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848600" y="454738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57300"/>
            <a:ext cx="1224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5553214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941821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Objec.equals()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4544"/>
            <a:ext cx="3412457" cy="20681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47664"/>
              </p:ext>
            </p:extLst>
          </p:nvPr>
        </p:nvGraphicFramePr>
        <p:xfrm>
          <a:off x="13944600" y="2552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/>
                <a:gridCol w="25882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83027"/>
              </p:ext>
            </p:extLst>
          </p:nvPr>
        </p:nvGraphicFramePr>
        <p:xfrm>
          <a:off x="13944599" y="52959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/>
                <a:gridCol w="25882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2628900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397469" y="2823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173030" y="1586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439400" y="5771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0x000C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214961" y="4533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51317" y="1208157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주소가 서로 같은지 비교 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 &amp; Calendar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057400" y="12573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날짜와 시간을 다루는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162893" y="4457700"/>
            <a:ext cx="2792228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743200" y="46609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92602" y="476038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6488695" y="4457700"/>
            <a:ext cx="2792228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477000" y="4660900"/>
            <a:ext cx="3133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9718404" y="476038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1277600" y="4457700"/>
            <a:ext cx="2792228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353800" y="4660900"/>
            <a:ext cx="305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1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5621628" cy="137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6143" y="2968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2759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deprecated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814"/>
            <a:ext cx="88120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5900"/>
            <a:ext cx="6585924" cy="182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2143" y="2206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4562" y="19431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73614"/>
            <a:ext cx="6440700" cy="11650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28924" y="4111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1343" y="3848100"/>
            <a:ext cx="320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싱글톤인가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9334562" y="326179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48124" y="5630670"/>
            <a:ext cx="937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상속받아 구현해놓은 클래스들이 있는데 지역에 따라 다른 클래스를 객체화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307713"/>
            <a:ext cx="7805124" cy="1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0" y="3295169"/>
            <a:ext cx="4318713" cy="291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사용법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753231" y="5524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124831" y="5295900"/>
            <a:ext cx="255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월요일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30" y="3295169"/>
            <a:ext cx="11126071" cy="32961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57231" y="41529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66231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0491564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531620"/>
            <a:ext cx="6364941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시간차 계산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7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191000" y="2628900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60*60*24</a:t>
            </a:r>
            <a:r>
              <a:rPr lang="en-US" altLang="ko-KR" sz="6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6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86400</a:t>
            </a:r>
            <a:endParaRPr lang="en-US" altLang="ko-KR" sz="6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591300"/>
            <a:ext cx="145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컴파일단계에서 미리 다 계산되어 진다</a:t>
            </a:r>
            <a:r>
              <a:rPr lang="en-US" altLang="ko-KR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 Date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변환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93991"/>
            <a:ext cx="11014364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438900"/>
            <a:ext cx="14666742" cy="12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905500"/>
            <a:ext cx="7657399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943100"/>
            <a:ext cx="157325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6"/>
          <p:cNvGrpSpPr/>
          <p:nvPr/>
        </p:nvGrpSpPr>
        <p:grpSpPr>
          <a:xfrm>
            <a:off x="2195759" y="2430979"/>
            <a:ext cx="3829541" cy="3829541"/>
            <a:chOff x="10418078" y="3060643"/>
            <a:chExt cx="3829541" cy="3829541"/>
          </a:xfrm>
        </p:grpSpPr>
        <p:pic>
          <p:nvPicPr>
            <p:cNvPr id="15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5715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067800" y="31623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 :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LocalTime :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LocalDateTime :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ZonedDateTime :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시간대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438400" y="3930252"/>
            <a:ext cx="3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405224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2" y="342900"/>
            <a:ext cx="13389751" cy="6629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1063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5715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직접 생성하지 못한다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6" y="7001022"/>
            <a:ext cx="1873954" cy="31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4791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61840"/>
              </p:ext>
            </p:extLst>
          </p:nvPr>
        </p:nvGraphicFramePr>
        <p:xfrm>
          <a:off x="13944600" y="1790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/>
                <a:gridCol w="25882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1866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397469" y="2061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173030" y="824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439400" y="5009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214961" y="3771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52022" y="2400300"/>
            <a:ext cx="763109" cy="2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452022" y="2552701"/>
            <a:ext cx="915509" cy="2795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3051"/>
            <a:ext cx="9687137" cy="4174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10300"/>
            <a:ext cx="34856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1631"/>
            <a:ext cx="6172200" cy="18302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89322" y="814813"/>
            <a:ext cx="1597543" cy="42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3378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시작하는 메서드를 통해 특정 필드를 변경한다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107414"/>
            <a:ext cx="7266094" cy="18074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4639730"/>
            <a:ext cx="1371600" cy="55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48372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자기 자신한테 다시 대입하는걸까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8121700"/>
            <a:ext cx="158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내부는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정의되어 값 수정시 새로운 객체를 만든다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2291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사용할때 상수가 아니면 같은 자원을 동시에 접근시 값수정에 의해 오류가 발생할수 있다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9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5492202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38500"/>
            <a:ext cx="4495800" cy="322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819900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패키지들은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DateTimeFormatter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형식화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1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23900"/>
            <a:ext cx="485729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905000" y="36957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클래스나 메서드의 코딩시점이 아닌 사용하는 시점으로 타입선언을 미뤄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타입이든 다 받을수 있는것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52500"/>
            <a:ext cx="11888429" cy="129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1786885"/>
            <a:ext cx="762000" cy="79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1280517"/>
            <a:ext cx="2060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63014" y="2583537"/>
            <a:ext cx="19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26006"/>
            <a:ext cx="10991491" cy="419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655873"/>
            <a:ext cx="144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만드는시점에는 어떤 타입의 객체들을 다룰지 정하지 않는다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77400" y="4076700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4390057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선언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971800" y="5211143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0" y="55245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사용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467600" y="2998594"/>
            <a:ext cx="3276600" cy="534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2644651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클래스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477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변수명은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정해진건 아니다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500"/>
            <a:ext cx="6774227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655873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한글자로 의미있게 짓는게 일반적이다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7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2019300"/>
            <a:ext cx="9837471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14900"/>
            <a:ext cx="6998752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53822" y="2933700"/>
            <a:ext cx="1371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725422" y="32385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정확한 타입을 명시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113671" y="81915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컴파일시점까지도 어떤타입일지 알수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생성시에 타입이 정해진다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839200" y="322832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67952"/>
            <a:ext cx="7264706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95500"/>
            <a:ext cx="8005976" cy="309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6639952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쓰면 안되나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7553838" cy="2667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628900"/>
            <a:ext cx="1752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2479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캐스팅을 해줘야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6119004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4664214"/>
            <a:ext cx="1752600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434204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타입이 사용될수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3200400" y="4229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비교하여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만들순 없을까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19100"/>
            <a:ext cx="9605857" cy="493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5981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멤버에는 타입변수를 사용할수 없다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773430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타입변수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객체가 생성될때 타입이 정해진다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객체생성 이전에 이미 사용되어진다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8690741" cy="3733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3848100"/>
            <a:ext cx="6858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42900" y="5676900"/>
            <a:ext cx="659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타입으로 지정은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467600" y="4555004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연사자는 컴파일시점에 어떤타입인지 정해져야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제네릭은 객체생성될때 타입이 정해진다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15300" y="3848100"/>
            <a:ext cx="800100" cy="385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03543" y="24829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877800" y="1991261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참조변수와 타입이 일치해야한다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71402"/>
            <a:ext cx="9810681" cy="10148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48486" y="41631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722743" y="3913882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JDK1.7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객체쪽에 타입지정은 생략가능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600700"/>
            <a:ext cx="7436995" cy="16002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48186" y="6025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63200" y="5819303"/>
            <a:ext cx="7584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 타입역시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되었고 다형성에 의해 가능하다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5" y="2137877"/>
            <a:ext cx="10203805" cy="6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제한된 제네릭 타입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20557"/>
            <a:ext cx="7445669" cy="2514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41218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0" y="3695939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제네릭으로 만들었기에 사용시 어떠한 객체든 상관없다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069080" y="6188214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타입으로만 제한을 두고 싶다면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760987"/>
            <a:ext cx="12094156" cy="2049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62100"/>
            <a:ext cx="8024149" cy="3581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970186" y="1737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자식들만 사용가능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10744200" cy="3581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72400" y="1615752"/>
            <a:ext cx="411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896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올수 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ㅊ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72100"/>
            <a:ext cx="10610672" cy="327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057900"/>
            <a:ext cx="214429" cy="717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10400" y="5600700"/>
            <a:ext cx="47289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57958" y="6849246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올수 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" y="6667500"/>
            <a:ext cx="8215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제네릭의 타입은 오버로딩의 대상이 아니다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위의 경우는 메서드 중복으로 오류이다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160036"/>
            <a:ext cx="7863069" cy="5050264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15400" y="32385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121" y="1056268"/>
            <a:ext cx="7858125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6737252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 제네릭 부분은 지워진다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8026672" cy="3200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10200" y="468243"/>
            <a:ext cx="1676400" cy="63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114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제네릭이 아니다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48200" y="2297043"/>
            <a:ext cx="1524000" cy="1298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29337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제네릭 타입을 사용하겠다는것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57700"/>
            <a:ext cx="7162800" cy="4388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" y="7353300"/>
            <a:ext cx="1536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클래스 전체에서 제네릭을 쓰겟다면 제네릭클래스로 만들어서 사용해도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8014727" cy="510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91400" y="2933700"/>
            <a:ext cx="1219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29337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사용하는쪽에서 타입을 정해줘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와일드카드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8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811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1295400" y="81915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영역이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그대로 쓰고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6300"/>
            <a:ext cx="7593542" cy="533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4943" y="1672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64143" y="1432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29200" y="1257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설명의 편의를 위해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286500"/>
            <a:ext cx="7593542" cy="40264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6286500"/>
            <a:ext cx="2971800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Calendar, SimpleDateFormat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활용하여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으로된 날짜 정보를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만든후 아래와 같이 출력해보자 </a:t>
            </a:r>
            <a:endParaRPr lang="en-US" altLang="ko-KR" sz="40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수정하여 출력 하지말것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39837" y="4762500"/>
            <a:ext cx="15419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객체든지 담아둘수 있는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162300"/>
            <a:ext cx="2675681" cy="1447800"/>
          </a:xfrm>
          <a:prstGeom prst="rect">
            <a:avLst/>
          </a:prstGeom>
        </p:spPr>
      </p:pic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83502" y="3592696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50" y="3387213"/>
            <a:ext cx="6415547" cy="9979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076" y="6675674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1800" y="6737587"/>
            <a:ext cx="3381087" cy="12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81300"/>
            <a:ext cx="15718367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799" y="2781300"/>
            <a:ext cx="15718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85" y="1623646"/>
            <a:ext cx="6723185" cy="6706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1638300"/>
            <a:ext cx="6723185" cy="67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29654</TotalTime>
  <Words>1184</Words>
  <Application>Microsoft Office PowerPoint</Application>
  <PresentationFormat>사용자 지정</PresentationFormat>
  <Paragraphs>302</Paragraphs>
  <Slides>94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0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2250</cp:revision>
  <cp:lastPrinted>2023-03-12T07:02:51Z</cp:lastPrinted>
  <dcterms:created xsi:type="dcterms:W3CDTF">2022-10-23T12:09:39Z</dcterms:created>
  <dcterms:modified xsi:type="dcterms:W3CDTF">2023-03-18T03:59:44Z</dcterms:modified>
</cp:coreProperties>
</file>