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661" r:id="rId5"/>
    <p:sldId id="811" r:id="rId6"/>
    <p:sldId id="897" r:id="rId7"/>
    <p:sldId id="898" r:id="rId8"/>
    <p:sldId id="899" r:id="rId9"/>
    <p:sldId id="900" r:id="rId10"/>
    <p:sldId id="901" r:id="rId11"/>
    <p:sldId id="281" r:id="rId12"/>
    <p:sldId id="845" r:id="rId13"/>
    <p:sldId id="851" r:id="rId14"/>
    <p:sldId id="903" r:id="rId15"/>
    <p:sldId id="904" r:id="rId16"/>
    <p:sldId id="905" r:id="rId17"/>
    <p:sldId id="906" r:id="rId18"/>
    <p:sldId id="907" r:id="rId19"/>
    <p:sldId id="908" r:id="rId20"/>
    <p:sldId id="909" r:id="rId21"/>
    <p:sldId id="910" r:id="rId22"/>
    <p:sldId id="911" r:id="rId23"/>
    <p:sldId id="914" r:id="rId24"/>
    <p:sldId id="912" r:id="rId25"/>
    <p:sldId id="913" r:id="rId26"/>
    <p:sldId id="915" r:id="rId27"/>
    <p:sldId id="916" r:id="rId28"/>
    <p:sldId id="917" r:id="rId29"/>
    <p:sldId id="918" r:id="rId30"/>
    <p:sldId id="925" r:id="rId31"/>
    <p:sldId id="927" r:id="rId32"/>
    <p:sldId id="929" r:id="rId33"/>
    <p:sldId id="926" r:id="rId34"/>
    <p:sldId id="374" r:id="rId35"/>
    <p:sldId id="795" r:id="rId36"/>
    <p:sldId id="919" r:id="rId37"/>
    <p:sldId id="920" r:id="rId38"/>
    <p:sldId id="921" r:id="rId39"/>
    <p:sldId id="922" r:id="rId40"/>
    <p:sldId id="923" r:id="rId41"/>
    <p:sldId id="924" r:id="rId42"/>
    <p:sldId id="932" r:id="rId43"/>
    <p:sldId id="933" r:id="rId44"/>
    <p:sldId id="934" r:id="rId45"/>
    <p:sldId id="935" r:id="rId46"/>
    <p:sldId id="936" r:id="rId47"/>
    <p:sldId id="937" r:id="rId48"/>
    <p:sldId id="930" r:id="rId49"/>
    <p:sldId id="931" r:id="rId50"/>
    <p:sldId id="938" r:id="rId51"/>
    <p:sldId id="939" r:id="rId52"/>
    <p:sldId id="941" r:id="rId53"/>
    <p:sldId id="942" r:id="rId54"/>
    <p:sldId id="940" r:id="rId55"/>
    <p:sldId id="950" r:id="rId56"/>
    <p:sldId id="951" r:id="rId57"/>
    <p:sldId id="943" r:id="rId58"/>
    <p:sldId id="944" r:id="rId59"/>
    <p:sldId id="945" r:id="rId60"/>
    <p:sldId id="946" r:id="rId61"/>
    <p:sldId id="947" r:id="rId62"/>
    <p:sldId id="948" r:id="rId63"/>
    <p:sldId id="949" r:id="rId64"/>
    <p:sldId id="759" r:id="rId65"/>
    <p:sldId id="760" r:id="rId66"/>
    <p:sldId id="893" r:id="rId67"/>
    <p:sldId id="895" r:id="rId68"/>
    <p:sldId id="275" r:id="rId6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7" d="100"/>
          <a:sy n="67" d="100"/>
        </p:scale>
        <p:origin x="95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447800" y="4953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인터페이스들의 계층도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05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90678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mtClean="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 smtClean="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mtClean="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 smtClean="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mtClean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 smtClean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 smtClean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smtClean="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smtClean="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 smtClean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smtClean="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 smtClean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 smtClean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 smtClean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05000" y="1265923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492781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858000" y="2032219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146505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146505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312978" y="4927819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038465" y="2235419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5131019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65378" y="514924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951889" y="4927819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146505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15200" y="5131019"/>
            <a:ext cx="2837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7266276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042105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7469476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개선한것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635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48500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973808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219700"/>
            <a:ext cx="2438400" cy="4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2667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않은공간에 데이터를 할당하여 앞뒤로 링크 시켜놓음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753100" y="635131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371916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5337245" y="1530396"/>
            <a:ext cx="1112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Part14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자료구조와 쓰레드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04900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1790700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22479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0" y="8496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VS 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8"/>
          <p:cNvGrpSpPr/>
          <p:nvPr/>
        </p:nvGrpSpPr>
        <p:grpSpPr>
          <a:xfrm>
            <a:off x="2011952" y="7874801"/>
            <a:ext cx="121648" cy="121648"/>
            <a:chOff x="2538912" y="8574080"/>
            <a:chExt cx="121648" cy="121648"/>
          </a:xfrm>
        </p:grpSpPr>
        <p:pic>
          <p:nvPicPr>
            <p:cNvPr id="1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2"/>
          <p:cNvGrpSpPr/>
          <p:nvPr/>
        </p:nvGrpSpPr>
        <p:grpSpPr>
          <a:xfrm>
            <a:off x="10622335" y="7798601"/>
            <a:ext cx="121648" cy="121648"/>
            <a:chOff x="10622335" y="8581282"/>
            <a:chExt cx="121648" cy="121648"/>
          </a:xfrm>
        </p:grpSpPr>
        <p:pic>
          <p:nvPicPr>
            <p:cNvPr id="23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가장뒤에 값이 추가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496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 빠르다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47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515099"/>
            <a:ext cx="1676400" cy="1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구현하는것이 적합하다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280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삭제된다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ArrayList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구현하는것이 적합하다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HashSet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899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134100"/>
            <a:ext cx="24173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342900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5448300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267700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3584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115300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6515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791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33400" y="2667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10287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열거형을 사용하여 취미를 저장하는 멤버변수를 만들어 보자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05000" y="2352139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값은 한글로 나오도록 하자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05300"/>
            <a:ext cx="10035471" cy="25304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7048500"/>
            <a:ext cx="2233613" cy="21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838" y="3358635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58635"/>
            <a:ext cx="6979248" cy="3154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420836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나만의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void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실질적으로 데이터는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사용하여 요소를 추가한다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14905024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875" y="1333500"/>
            <a:ext cx="1490502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00100"/>
            <a:ext cx="11518949" cy="845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800100"/>
            <a:ext cx="11518949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59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4859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35502" y="83439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6705600" y="2781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114800" y="3612297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229100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78856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9058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9146858"/>
            <a:ext cx="1211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쓰레드를 사용하고 있었던것이다</a:t>
            </a:r>
            <a:r>
              <a:rPr lang="en-US" altLang="ko-KR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다중쓰레드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734300" y="18790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743200" y="2697897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66307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58300" y="66647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33750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14700"/>
            <a:ext cx="50478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"/>
            <a:ext cx="11887200" cy="807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425526" y="8724900"/>
            <a:ext cx="1244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상수로써 표현했다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4538" y="7054322"/>
            <a:ext cx="3391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685800" y="342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245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62713" y="3314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 실행되는 코드이다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30413" y="4297281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메인쓰레드에서 실행되며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9700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스케쥴러를 통해 언제 실행 할지를 결정한다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09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468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055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69312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924550"/>
            <a:ext cx="58703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114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예외발생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9525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73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63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6712" y="8801100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예외는 메인쓰레드에 영향이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69342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4944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781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"/>
            <a:ext cx="6816634" cy="2362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3" y="205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15621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값을 넣는다면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0710" y="2857500"/>
            <a:ext cx="16540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로만 값을 넣게 하고 필터링 하면 되잖아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709" y="3619500"/>
            <a:ext cx="5822723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0710" y="8743771"/>
            <a:ext cx="1654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상태가 늘어날때마다 수정해야 하고 별로 좋아보이지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매개변수가 그냥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이니 사용자입장에서 뭘넣어야할지 직관적이지 않다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4263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이름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389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257300"/>
            <a:ext cx="32135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81000" y="285868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16865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69140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0" y="8648700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6246474"/>
            <a:ext cx="9714369" cy="1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8153400" y="2764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449457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449879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453390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09862" y="110743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80291" y="705208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43300" y="26289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32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52197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5693"/>
            <a:ext cx="9906000" cy="9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 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1787" y="1028700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0" y="521031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24394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500"/>
            <a:ext cx="11555975" cy="814264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1104900"/>
            <a:ext cx="12192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48886" y="6293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2161353"/>
            <a:ext cx="1371600" cy="1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20088" y="1838187"/>
            <a:ext cx="31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8386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56362" y="286088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열거형의 타입이다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멤버가 아니면 들어갈수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5880065"/>
            <a:ext cx="1639838" cy="63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5654846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문에서는 열거형이름 없이 멤버를 바로 사용한다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5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7696200" cy="475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143000" y="4953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임계영역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62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39243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555084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될수 없다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360509"/>
            <a:ext cx="3076686" cy="16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다이얼로그를 띄우고 있는과 동시에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console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창으로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초마다 카운트를 출력하도록하자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활용할것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카운트는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나온다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38225" y="6791861"/>
            <a:ext cx="14208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다이얼로그창을 닫을때까지 계속 나오게 하고 다이얼로그창을 닫으면 프로그램이 종료되도록 하자</a:t>
            </a:r>
            <a:endParaRPr lang="en-US" altLang="ko-KR" sz="40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509" y="2247900"/>
            <a:ext cx="5751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119700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요소의 값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06" y="3855303"/>
            <a:ext cx="1949548" cy="267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6800" y="7658100"/>
            <a:ext cx="156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 멤버변수들에 내가 특정한 값을 주고 싶으면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30904</TotalTime>
  <Words>925</Words>
  <Application>Microsoft Office PowerPoint</Application>
  <PresentationFormat>사용자 지정</PresentationFormat>
  <Paragraphs>194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2652</cp:revision>
  <cp:lastPrinted>2023-03-12T07:02:51Z</cp:lastPrinted>
  <dcterms:created xsi:type="dcterms:W3CDTF">2022-10-23T12:09:39Z</dcterms:created>
  <dcterms:modified xsi:type="dcterms:W3CDTF">2023-03-20T00:47:05Z</dcterms:modified>
</cp:coreProperties>
</file>