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888" r:id="rId17"/>
    <p:sldId id="899" r:id="rId18"/>
    <p:sldId id="889" r:id="rId19"/>
    <p:sldId id="896" r:id="rId20"/>
    <p:sldId id="903" r:id="rId21"/>
    <p:sldId id="905" r:id="rId22"/>
    <p:sldId id="906" r:id="rId23"/>
    <p:sldId id="907" r:id="rId24"/>
    <p:sldId id="886" r:id="rId25"/>
    <p:sldId id="898" r:id="rId26"/>
    <p:sldId id="900" r:id="rId27"/>
    <p:sldId id="901" r:id="rId28"/>
    <p:sldId id="902" r:id="rId29"/>
    <p:sldId id="904" r:id="rId30"/>
    <p:sldId id="908" r:id="rId31"/>
    <p:sldId id="275" r:id="rId3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4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23900"/>
            <a:ext cx="9372600" cy="7163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524000" y="8267700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800100"/>
            <a:ext cx="5715000" cy="79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95300"/>
            <a:ext cx="8925762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쓰는건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69255" y="13335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가장많이 쓰이는 데이터 형태이다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337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057900"/>
            <a:ext cx="1611304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49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550762" y="419100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파싱에 필요한  라이브러리를 다운 받아 추가해야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5431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199909" y="7756313"/>
            <a:ext cx="1249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 나중에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9" y="3427762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4111976" cy="754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93" y="1050777"/>
            <a:ext cx="8610600" cy="3895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5033981"/>
            <a:ext cx="8696325" cy="5181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9174" y="8459464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"/>
            <a:ext cx="11084160" cy="9220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638800" y="3390900"/>
            <a:ext cx="19812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53997" y="2733349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대화할수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28699"/>
            <a:ext cx="13335000" cy="9106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85800" y="2667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548"/>
            <a:ext cx="12262610" cy="99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"/>
            <a:ext cx="17021939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876300"/>
            <a:ext cx="1318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chatGPT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응답은 보기 힘든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되어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Json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데이터에서 응답만을 추출하자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0"/>
            <a:ext cx="10108792" cy="126083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3737334"/>
            <a:ext cx="9144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6400" y="434693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content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실질적인 대답이다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143000" y="2044125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설치한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라이브러리를 이용하자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842819"/>
            <a:ext cx="6051358" cy="5684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20506" y="6850677"/>
            <a:ext cx="53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수정이 필요하다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5697200" y="6259443"/>
            <a:ext cx="739680" cy="560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5524500"/>
            <a:ext cx="11545787" cy="40386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600200" y="5986941"/>
            <a:ext cx="2819400" cy="313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9120396"/>
            <a:ext cx="8573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응답 문자열을 변수에 저장해놓고 개발 진행하면 빠르게 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0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52700"/>
            <a:ext cx="8182108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2552700"/>
            <a:ext cx="81821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516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전달하는 메시지가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안녕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이라고 하드코딩 되어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이것을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키보드로 입력한걸 전달 하도록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09900"/>
            <a:ext cx="11317357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009900"/>
            <a:ext cx="11317357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914900"/>
            <a:ext cx="3629025" cy="1104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914900"/>
            <a:ext cx="3629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3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Main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있는 코드들을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생성하여 메서드별로 적절하게 옮기자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key)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키값을 받을것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void send(String msg)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메시지를 매개변수로 받아 전송하는 메서드 구현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String response()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응답을 가져와 반환하는 메서드 구현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동시에 여러객체를 생성하여 통신을 하면 곤란하다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싱글톤패턴을 이용하여 객체가 무조건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유지될수 있도록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send, response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활용하여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chatting(String msg)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만들어보자 매개변수로를 전송할 메시지를 주고 반환으로는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대답을 반환한다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4" y="6896100"/>
            <a:ext cx="1227831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현재는 메시지를 한번 보내고 답변을 받으면 프로그램이 종료된다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exit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입력할때 까지 반복문을 이용해 계속 채팅을 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이어지기 위해서는 이전의 대화내역을 통째로 보내줘야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HTTP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비연결성 이기에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이전의 대화 내역을 알지 못한다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대화가 자연스러워 질려면 이전 대화 내역들까지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배열형태로 추가 해줘야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442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메시지를 보내기 위해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만드는 방법을 개선하자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현재는 모델명도 하드코딩 되어 있고 역할이 더 늘어나게 될경우도 생각해서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객체지향적으로 만들어보자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system,user,assistant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열거형으로 정의해서 쓰면 어떨까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보내는 메시지의 제이슨 형태는 다음과 같다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32" y="4107982"/>
            <a:ext cx="11027369" cy="265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69723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클래스와 멤버변수로 표현이 가능하다 예를들어 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chatGPTJson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{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String model = “gpt-3.5-turbo”;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List&lt;Message&gt; list = new ArrayList();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}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20200" y="72771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Message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{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//role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표현할수 있는 멤버변수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String content;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}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96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여러분 만의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다듬어 보세요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소스코드보다 더 나은 방향으로 발전시켜 보세요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85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1967" y="114300"/>
            <a:ext cx="8724900" cy="63341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067466" y="6210300"/>
            <a:ext cx="752934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20400" y="71247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6210300"/>
            <a:ext cx="44651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69794"/>
            <a:ext cx="5394374" cy="67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19300"/>
            <a:ext cx="7332166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362200" y="57531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366" y="1897813"/>
            <a:ext cx="9448800" cy="41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181100"/>
            <a:ext cx="1232662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31534</TotalTime>
  <Words>450</Words>
  <Application>Microsoft Office PowerPoint</Application>
  <PresentationFormat>사용자 지정</PresentationFormat>
  <Paragraphs>60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2265</cp:revision>
  <cp:lastPrinted>2023-03-12T07:02:51Z</cp:lastPrinted>
  <dcterms:created xsi:type="dcterms:W3CDTF">2022-10-23T12:09:39Z</dcterms:created>
  <dcterms:modified xsi:type="dcterms:W3CDTF">2023-03-19T03:48:26Z</dcterms:modified>
</cp:coreProperties>
</file>