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21" r:id="rId16"/>
    <p:sldId id="618" r:id="rId17"/>
    <p:sldId id="620" r:id="rId18"/>
    <p:sldId id="623" r:id="rId19"/>
    <p:sldId id="625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374" r:id="rId35"/>
    <p:sldId id="642" r:id="rId36"/>
    <p:sldId id="637" r:id="rId37"/>
    <p:sldId id="640" r:id="rId38"/>
    <p:sldId id="641" r:id="rId39"/>
    <p:sldId id="643" r:id="rId40"/>
    <p:sldId id="644" r:id="rId41"/>
    <p:sldId id="645" r:id="rId42"/>
    <p:sldId id="646" r:id="rId43"/>
    <p:sldId id="647" r:id="rId44"/>
    <p:sldId id="648" r:id="rId45"/>
    <p:sldId id="652" r:id="rId46"/>
    <p:sldId id="649" r:id="rId47"/>
    <p:sldId id="650" r:id="rId48"/>
    <p:sldId id="651" r:id="rId49"/>
    <p:sldId id="655" r:id="rId50"/>
    <p:sldId id="658" r:id="rId51"/>
    <p:sldId id="656" r:id="rId52"/>
    <p:sldId id="657" r:id="rId53"/>
    <p:sldId id="659" r:id="rId54"/>
    <p:sldId id="660" r:id="rId55"/>
    <p:sldId id="275" r:id="rId56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124200" y="380244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생성자를 만들지 않았다면 자식또한 디폴트 생성자를 허용하지 않는다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357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2775"/>
              </p:ext>
            </p:extLst>
          </p:nvPr>
        </p:nvGraphicFramePr>
        <p:xfrm>
          <a:off x="11963400" y="1878658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1143000" y="4124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0" y="7172861"/>
            <a:ext cx="1645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*battery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둘다 선언하면 코드 중복이다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 역시 현실에선 배터리가 있지만 없다고 가정하자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4043"/>
              </p:ext>
            </p:extLst>
          </p:nvPr>
        </p:nvGraphicFramePr>
        <p:xfrm>
          <a:off x="11963400" y="4762500"/>
          <a:ext cx="61722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열림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여부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close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93877"/>
            <a:ext cx="4397982" cy="1730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58" y="2417738"/>
            <a:ext cx="1564442" cy="1366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41" y="4745502"/>
            <a:ext cx="4412859" cy="2426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35" y="6322695"/>
            <a:ext cx="4421065" cy="847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7680413"/>
            <a:ext cx="4648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7213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514600" y="9160014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021246"/>
            <a:ext cx="6096000" cy="6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09600" y="297287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메서드간의 변환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17" y="4076700"/>
            <a:ext cx="6082983" cy="3555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076700"/>
            <a:ext cx="3781425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525000" y="58543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xmlns="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74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19474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194E25-989E-0C55-B712-570C7D5091F0}"/>
              </a:ext>
            </a:extLst>
          </p:cNvPr>
          <p:cNvSpPr/>
          <p:nvPr/>
        </p:nvSpPr>
        <p:spPr>
          <a:xfrm>
            <a:off x="7391400" y="57229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56007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C40DE3-07FC-5B3E-1952-F1D0DDF51453}"/>
              </a:ext>
            </a:extLst>
          </p:cNvPr>
          <p:cNvSpPr/>
          <p:nvPr/>
        </p:nvSpPr>
        <p:spPr>
          <a:xfrm>
            <a:off x="13498790" y="62703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685800" y="2667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95338-D8E8-1A47-9B0B-2BEC0D129ACB}"/>
              </a:ext>
            </a:extLst>
          </p:cNvPr>
          <p:cNvSpPr txBox="1"/>
          <p:nvPr/>
        </p:nvSpPr>
        <p:spPr>
          <a:xfrm>
            <a:off x="1371600" y="4381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-0.00209 -0.353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포함하는 섯다카드 한벌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(SutdaDeck)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정의한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담는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초기화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숫자가 적힌 카드가 한 쌍식 있고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1,3,8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경우 둘 </a:t>
            </a:r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중의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한장은 광이어야 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SutdaCard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인스턴스변수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isKwang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4900"/>
            <a:ext cx="9109166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14700"/>
            <a:ext cx="976448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2552700"/>
            <a:ext cx="7086600" cy="7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028700"/>
            <a:ext cx="4196633" cy="1632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1028700"/>
            <a:ext cx="4477650" cy="1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228600" y="1319867"/>
            <a:ext cx="1737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정의된 새로운 메서드를 추가하고 테스트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shuffle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카드의 위치를 뒤섞는다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없음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지정된 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index,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랜덤위치의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없음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2156"/>
            <a:ext cx="11042572" cy="689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들어갈 카드객체를 만들어 넣는다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출력한다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015"/>
            <a:ext cx="7162800" cy="759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58190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293015"/>
            <a:ext cx="8331032" cy="19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0.0~0.9999…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랜덤한수를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* 20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하면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0~19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76899"/>
            <a:ext cx="9296400" cy="435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1113692" y="40005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shuffle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부터 끝까지 순차적으로 랜덤한 위치의 카드와 서로 맞바꾸면서 카드의 순서를 뒤섞는다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3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매개변수가 있는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매개변수에 해당하는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음수이거나 가진 카드의 숫자보다 클경우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돌려주는 필터링을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0167"/>
            <a:ext cx="9973168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14400" y="608082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이때 기존에 만들어둔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5" y="7423277"/>
            <a:ext cx="11992172" cy="28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23107</TotalTime>
  <Words>844</Words>
  <Application>Microsoft Office PowerPoint</Application>
  <PresentationFormat>사용자 지정</PresentationFormat>
  <Paragraphs>190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971</cp:revision>
  <cp:lastPrinted>2023-02-25T14:08:21Z</cp:lastPrinted>
  <dcterms:created xsi:type="dcterms:W3CDTF">2022-10-23T12:09:39Z</dcterms:created>
  <dcterms:modified xsi:type="dcterms:W3CDTF">2023-03-19T03:34:54Z</dcterms:modified>
</cp:coreProperties>
</file>