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7" r:id="rId2"/>
    <p:sldId id="258" r:id="rId3"/>
    <p:sldId id="537" r:id="rId4"/>
    <p:sldId id="538" r:id="rId5"/>
    <p:sldId id="259" r:id="rId6"/>
    <p:sldId id="437" r:id="rId7"/>
    <p:sldId id="502" r:id="rId8"/>
    <p:sldId id="536" r:id="rId9"/>
    <p:sldId id="542" r:id="rId10"/>
    <p:sldId id="501" r:id="rId11"/>
    <p:sldId id="503" r:id="rId12"/>
    <p:sldId id="540" r:id="rId13"/>
    <p:sldId id="541" r:id="rId14"/>
    <p:sldId id="543" r:id="rId15"/>
    <p:sldId id="281" r:id="rId16"/>
    <p:sldId id="504" r:id="rId17"/>
    <p:sldId id="505" r:id="rId18"/>
    <p:sldId id="506" r:id="rId19"/>
    <p:sldId id="539" r:id="rId20"/>
    <p:sldId id="549" r:id="rId21"/>
    <p:sldId id="550" r:id="rId22"/>
    <p:sldId id="507" r:id="rId23"/>
    <p:sldId id="508" r:id="rId24"/>
    <p:sldId id="551" r:id="rId25"/>
    <p:sldId id="509" r:id="rId26"/>
    <p:sldId id="510" r:id="rId27"/>
    <p:sldId id="511" r:id="rId28"/>
    <p:sldId id="512" r:id="rId29"/>
    <p:sldId id="514" r:id="rId30"/>
    <p:sldId id="513" r:id="rId31"/>
    <p:sldId id="515" r:id="rId32"/>
    <p:sldId id="516" r:id="rId33"/>
    <p:sldId id="545" r:id="rId34"/>
    <p:sldId id="544" r:id="rId35"/>
    <p:sldId id="546" r:id="rId36"/>
    <p:sldId id="528" r:id="rId37"/>
    <p:sldId id="547" r:id="rId38"/>
    <p:sldId id="527" r:id="rId39"/>
    <p:sldId id="529" r:id="rId40"/>
    <p:sldId id="530" r:id="rId41"/>
    <p:sldId id="531" r:id="rId42"/>
    <p:sldId id="374" r:id="rId43"/>
    <p:sldId id="517" r:id="rId44"/>
    <p:sldId id="518" r:id="rId45"/>
    <p:sldId id="519" r:id="rId46"/>
    <p:sldId id="548" r:id="rId47"/>
    <p:sldId id="520" r:id="rId48"/>
    <p:sldId id="521" r:id="rId49"/>
    <p:sldId id="522" r:id="rId50"/>
    <p:sldId id="524" r:id="rId51"/>
    <p:sldId id="523" r:id="rId52"/>
    <p:sldId id="533" r:id="rId53"/>
    <p:sldId id="532" r:id="rId54"/>
    <p:sldId id="385" r:id="rId55"/>
    <p:sldId id="534" r:id="rId56"/>
    <p:sldId id="535" r:id="rId57"/>
    <p:sldId id="526" r:id="rId58"/>
    <p:sldId id="482" r:id="rId59"/>
    <p:sldId id="525" r:id="rId60"/>
    <p:sldId id="275" r:id="rId61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B"/>
    <a:srgbClr val="4C50BC"/>
    <a:srgbClr val="4D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456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2023-10-14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1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shorts/_dEqwTTaHM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8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e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jpeg"/><Relationship Id="rId4" Type="http://schemas.openxmlformats.org/officeDocument/2006/relationships/image" Target="../media/image9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06.png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3.png"/><Relationship Id="rId7" Type="http://schemas.openxmlformats.org/officeDocument/2006/relationships/image" Target="../media/image114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2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3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13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14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49.png"/><Relationship Id="rId7" Type="http://schemas.openxmlformats.org/officeDocument/2006/relationships/image" Target="../media/image153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393C86-0B06-3BF4-D58A-5DF6481E9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301601"/>
              </p:ext>
            </p:extLst>
          </p:nvPr>
        </p:nvGraphicFramePr>
        <p:xfrm>
          <a:off x="14554200" y="5199740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score[0]</a:t>
                      </a:r>
                      <a:endParaRPr lang="ko-KR" altLang="en-US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score[1]</a:t>
                      </a:r>
                      <a:endParaRPr lang="ko-KR" altLang="en-US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score[2]</a:t>
                      </a:r>
                      <a:endParaRPr lang="ko-KR" altLang="en-US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score[3]</a:t>
                      </a:r>
                      <a:endParaRPr lang="ko-KR" altLang="en-US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score[4]</a:t>
                      </a:r>
                      <a:endParaRPr lang="ko-KR" altLang="en-US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1641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D83DD72-9F66-04E8-C674-1E40B9EC6DA5}"/>
              </a:ext>
            </a:extLst>
          </p:cNvPr>
          <p:cNvSpPr txBox="1"/>
          <p:nvPr/>
        </p:nvSpPr>
        <p:spPr>
          <a:xfrm>
            <a:off x="10896599" y="5615923"/>
            <a:ext cx="1752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E3F449-543C-CD72-319C-A17299BAD58E}"/>
              </a:ext>
            </a:extLst>
          </p:cNvPr>
          <p:cNvSpPr txBox="1"/>
          <p:nvPr/>
        </p:nvSpPr>
        <p:spPr>
          <a:xfrm>
            <a:off x="990600" y="5715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메모리 구조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F69BEC-12A2-9108-7924-1B36AF4430E4}"/>
              </a:ext>
            </a:extLst>
          </p:cNvPr>
          <p:cNvSpPr txBox="1"/>
          <p:nvPr/>
        </p:nvSpPr>
        <p:spPr>
          <a:xfrm>
            <a:off x="1232222" y="1485900"/>
            <a:ext cx="1141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타입의 변수를 연속된 공간에 한번에 선언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하는것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258CCA0-C886-9F46-EA23-630BE0C66BE2}"/>
              </a:ext>
            </a:extLst>
          </p:cNvPr>
          <p:cNvCxnSpPr>
            <a:cxnSpLocks/>
          </p:cNvCxnSpPr>
          <p:nvPr/>
        </p:nvCxnSpPr>
        <p:spPr>
          <a:xfrm>
            <a:off x="12801600" y="5969866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78D289E-D2C7-1910-4ABD-B44EEAA66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399" y="2781360"/>
            <a:ext cx="8860659" cy="16763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CC345B3-1202-C7AA-1A38-B80A26549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763" y="3009900"/>
            <a:ext cx="5439779" cy="15573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8C3F3B8-C2BB-185D-E315-6B65D74EF295}"/>
              </a:ext>
            </a:extLst>
          </p:cNvPr>
          <p:cNvSpPr txBox="1"/>
          <p:nvPr/>
        </p:nvSpPr>
        <p:spPr>
          <a:xfrm>
            <a:off x="672813" y="5915529"/>
            <a:ext cx="2565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score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79C963E-6922-E900-6246-597CCDC02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069226"/>
              </p:ext>
            </p:extLst>
          </p:nvPr>
        </p:nvGraphicFramePr>
        <p:xfrm>
          <a:off x="3767166" y="5709015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164128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10A93CB-03E5-D45C-A3CB-304F07346F22}"/>
              </a:ext>
            </a:extLst>
          </p:cNvPr>
          <p:cNvCxnSpPr>
            <a:cxnSpLocks/>
          </p:cNvCxnSpPr>
          <p:nvPr/>
        </p:nvCxnSpPr>
        <p:spPr>
          <a:xfrm>
            <a:off x="2134606" y="6362700"/>
            <a:ext cx="15991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39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8AB1E84-4FFE-DBB7-4A4A-6D401C7DB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988696"/>
              </p:ext>
            </p:extLst>
          </p:nvPr>
        </p:nvGraphicFramePr>
        <p:xfrm>
          <a:off x="14325600" y="2095500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1641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6B61D91-F56A-04E2-96A7-74A68AABE02B}"/>
              </a:ext>
            </a:extLst>
          </p:cNvPr>
          <p:cNvSpPr txBox="1"/>
          <p:nvPr/>
        </p:nvSpPr>
        <p:spPr>
          <a:xfrm>
            <a:off x="9931113" y="2450668"/>
            <a:ext cx="2489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44A88F7-D31A-049B-FE46-AD3E1AF0AE94}"/>
              </a:ext>
            </a:extLst>
          </p:cNvPr>
          <p:cNvCxnSpPr>
            <a:cxnSpLocks/>
          </p:cNvCxnSpPr>
          <p:nvPr/>
        </p:nvCxnSpPr>
        <p:spPr>
          <a:xfrm>
            <a:off x="12420600" y="2857500"/>
            <a:ext cx="1905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7305A9B8-8402-F39C-C099-216C2F2F5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620" y="2244154"/>
            <a:ext cx="4322615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F416CC-94E0-9549-685A-C4418325E924}"/>
              </a:ext>
            </a:extLst>
          </p:cNvPr>
          <p:cNvSpPr txBox="1"/>
          <p:nvPr/>
        </p:nvSpPr>
        <p:spPr>
          <a:xfrm>
            <a:off x="685800" y="41910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생성과정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3D10D45-AFDE-52E0-DFB6-9DDB1AD2E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49" y="4229100"/>
            <a:ext cx="4344386" cy="131206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415765D-99E0-0F30-00F2-E85F4C975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649" y="6516959"/>
            <a:ext cx="4470351" cy="7601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4B6A282-73F9-ABE9-7E32-DDF4D38888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93893" y="3111916"/>
            <a:ext cx="4092413" cy="41651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8FD5B1-399E-882A-C9B0-ED27204B5AA6}"/>
              </a:ext>
            </a:extLst>
          </p:cNvPr>
          <p:cNvSpPr txBox="1"/>
          <p:nvPr/>
        </p:nvSpPr>
        <p:spPr>
          <a:xfrm>
            <a:off x="15845687" y="2573778"/>
            <a:ext cx="124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null</a:t>
            </a:r>
            <a:endParaRPr lang="ko-KR" altLang="en-US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6CC96C-DC38-1861-7AA0-65BF94F4DD0A}"/>
              </a:ext>
            </a:extLst>
          </p:cNvPr>
          <p:cNvSpPr txBox="1"/>
          <p:nvPr/>
        </p:nvSpPr>
        <p:spPr>
          <a:xfrm>
            <a:off x="15827637" y="2573778"/>
            <a:ext cx="248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0x000B</a:t>
            </a:r>
            <a:endParaRPr lang="ko-KR" altLang="en-US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65F1559-C7D5-6E26-4766-26DFDEFCC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416180"/>
              </p:ext>
            </p:extLst>
          </p:nvPr>
        </p:nvGraphicFramePr>
        <p:xfrm>
          <a:off x="8458200" y="4894203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164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08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C22999-0902-B77A-1EC7-5C8B63487CA3}"/>
              </a:ext>
            </a:extLst>
          </p:cNvPr>
          <p:cNvSpPr txBox="1"/>
          <p:nvPr/>
        </p:nvSpPr>
        <p:spPr>
          <a:xfrm>
            <a:off x="838200" y="5715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Null(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널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77000" y="7494189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왜 에러가 발생할까</a:t>
            </a:r>
            <a:r>
              <a:rPr lang="en-US" altLang="ko-KR" sz="48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en-US" altLang="ko-KR" sz="48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43100"/>
            <a:ext cx="6290017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65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19300"/>
            <a:ext cx="9300087" cy="3505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839200" y="3314700"/>
            <a:ext cx="1066800" cy="838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629400" y="2247900"/>
            <a:ext cx="38100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10688" y="4183966"/>
            <a:ext cx="7081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메모리의 일정 영역을 할당한다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8AB1E84-4FFE-DBB7-4A4A-6D401C7DB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859509"/>
              </p:ext>
            </p:extLst>
          </p:nvPr>
        </p:nvGraphicFramePr>
        <p:xfrm>
          <a:off x="12500487" y="457198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164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41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085" y="2250832"/>
            <a:ext cx="6290017" cy="373380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8AB1E84-4FFE-DBB7-4A4A-6D401C7DB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803113"/>
              </p:ext>
            </p:extLst>
          </p:nvPr>
        </p:nvGraphicFramePr>
        <p:xfrm>
          <a:off x="14611226" y="1562100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164128"/>
                  </a:ext>
                </a:extLst>
              </a:tr>
            </a:tbl>
          </a:graphicData>
        </a:graphic>
      </p:graphicFrame>
      <p:grpSp>
        <p:nvGrpSpPr>
          <p:cNvPr id="6" name="그룹 1018">
            <a:extLst>
              <a:ext uri="{FF2B5EF4-FFF2-40B4-BE49-F238E27FC236}">
                <a16:creationId xmlns:a16="http://schemas.microsoft.com/office/drawing/2014/main" id="{35589F1E-ACE7-13AB-5939-F16EBC4F7D74}"/>
              </a:ext>
            </a:extLst>
          </p:cNvPr>
          <p:cNvGrpSpPr/>
          <p:nvPr/>
        </p:nvGrpSpPr>
        <p:grpSpPr>
          <a:xfrm>
            <a:off x="8382000" y="2970540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D7242013-6B13-19EB-F7F4-2A1B727A4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6B61D91-F56A-04E2-96A7-74A68AABE02B}"/>
              </a:ext>
            </a:extLst>
          </p:cNvPr>
          <p:cNvSpPr txBox="1"/>
          <p:nvPr/>
        </p:nvSpPr>
        <p:spPr>
          <a:xfrm>
            <a:off x="9016713" y="2250832"/>
            <a:ext cx="2489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AF2783-C3B4-F958-A545-19D7F14B5F8F}"/>
              </a:ext>
            </a:extLst>
          </p:cNvPr>
          <p:cNvSpPr txBox="1"/>
          <p:nvPr/>
        </p:nvSpPr>
        <p:spPr>
          <a:xfrm>
            <a:off x="9293794" y="3161317"/>
            <a:ext cx="2413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44A88F7-D31A-049B-FE46-AD3E1AF0AE9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1775622" y="3527683"/>
            <a:ext cx="6423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790710" y="3161317"/>
            <a:ext cx="144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95400" y="6638892"/>
            <a:ext cx="937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데이터 없음을 의미한다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95400" y="7389837"/>
            <a:ext cx="1516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주소를 저장하는 참조 타입 변수는 기본값이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" name="TextBox 2">
            <a:hlinkClick r:id="rId4"/>
            <a:extLst>
              <a:ext uri="{FF2B5EF4-FFF2-40B4-BE49-F238E27FC236}">
                <a16:creationId xmlns:a16="http://schemas.microsoft.com/office/drawing/2014/main" id="{ABD90D84-F8A0-D166-6F7F-D0F7FCD8EF74}"/>
              </a:ext>
            </a:extLst>
          </p:cNvPr>
          <p:cNvSpPr txBox="1"/>
          <p:nvPr/>
        </p:nvSpPr>
        <p:spPr>
          <a:xfrm>
            <a:off x="1411574" y="8523083"/>
            <a:ext cx="9789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https://www.youtube.com/shorts/_dEqwTTaHMs</a:t>
            </a:r>
          </a:p>
        </p:txBody>
      </p:sp>
    </p:spTree>
    <p:extLst>
      <p:ext uri="{BB962C8B-B14F-4D97-AF65-F5344CB8AC3E}">
        <p14:creationId xmlns:p14="http://schemas.microsoft.com/office/powerpoint/2010/main" val="214190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5307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인덱스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2F4C41F-E599-6BF7-85C4-F4348B011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023922"/>
              </p:ext>
            </p:extLst>
          </p:nvPr>
        </p:nvGraphicFramePr>
        <p:xfrm>
          <a:off x="10896600" y="2846616"/>
          <a:ext cx="4876800" cy="4049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093">
                  <a:extLst>
                    <a:ext uri="{9D8B030D-6E8A-4147-A177-3AD203B41FA5}">
                      <a16:colId xmlns:a16="http://schemas.microsoft.com/office/drawing/2014/main" val="3731381781"/>
                    </a:ext>
                  </a:extLst>
                </a:gridCol>
                <a:gridCol w="2817707">
                  <a:extLst>
                    <a:ext uri="{9D8B030D-6E8A-4147-A177-3AD203B41FA5}">
                      <a16:colId xmlns:a16="http://schemas.microsoft.com/office/drawing/2014/main" val="2922041479"/>
                    </a:ext>
                  </a:extLst>
                </a:gridCol>
              </a:tblGrid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32365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325807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121117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051296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65349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869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564BCA0-4BD1-DDE5-0720-B6D03104F9BB}"/>
              </a:ext>
            </a:extLst>
          </p:cNvPr>
          <p:cNvSpPr txBox="1"/>
          <p:nvPr/>
        </p:nvSpPr>
        <p:spPr>
          <a:xfrm>
            <a:off x="685800" y="41910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접근방법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9D2447-F7BC-6FC0-38D2-2984D78F8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2922816"/>
            <a:ext cx="7838396" cy="31242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BC5E409-2331-11BF-D232-27FBDECAD6A2}"/>
              </a:ext>
            </a:extLst>
          </p:cNvPr>
          <p:cNvCxnSpPr>
            <a:cxnSpLocks/>
          </p:cNvCxnSpPr>
          <p:nvPr/>
        </p:nvCxnSpPr>
        <p:spPr>
          <a:xfrm flipV="1">
            <a:off x="3765776" y="3837216"/>
            <a:ext cx="7130824" cy="609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BA8761-02C6-785B-3CEF-3095C3E8D29D}"/>
              </a:ext>
            </a:extLst>
          </p:cNvPr>
          <p:cNvSpPr/>
          <p:nvPr/>
        </p:nvSpPr>
        <p:spPr>
          <a:xfrm>
            <a:off x="990600" y="4294416"/>
            <a:ext cx="277517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8F6344-5EEC-0ED5-3473-853588560356}"/>
              </a:ext>
            </a:extLst>
          </p:cNvPr>
          <p:cNvCxnSpPr>
            <a:cxnSpLocks/>
          </p:cNvCxnSpPr>
          <p:nvPr/>
        </p:nvCxnSpPr>
        <p:spPr>
          <a:xfrm flipV="1">
            <a:off x="3825989" y="5103588"/>
            <a:ext cx="7070611" cy="395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8EABF-67F4-E922-9316-A65F5BBA710B}"/>
              </a:ext>
            </a:extLst>
          </p:cNvPr>
          <p:cNvSpPr/>
          <p:nvPr/>
        </p:nvSpPr>
        <p:spPr>
          <a:xfrm>
            <a:off x="1050813" y="5346702"/>
            <a:ext cx="277517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4C0058-70C3-2BC3-6365-3D0DBF0F8180}"/>
              </a:ext>
            </a:extLst>
          </p:cNvPr>
          <p:cNvSpPr txBox="1"/>
          <p:nvPr/>
        </p:nvSpPr>
        <p:spPr>
          <a:xfrm>
            <a:off x="3744005" y="4595300"/>
            <a:ext cx="4805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첫번째 요소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B85E6E-D72E-53BE-389B-F18E2ED4EB18}"/>
              </a:ext>
            </a:extLst>
          </p:cNvPr>
          <p:cNvSpPr txBox="1"/>
          <p:nvPr/>
        </p:nvSpPr>
        <p:spPr>
          <a:xfrm>
            <a:off x="3886200" y="6055512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세번째 요소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D79D6B-7414-CE0D-7514-7A9F1FC8C640}"/>
              </a:ext>
            </a:extLst>
          </p:cNvPr>
          <p:cNvSpPr txBox="1"/>
          <p:nvPr/>
        </p:nvSpPr>
        <p:spPr>
          <a:xfrm>
            <a:off x="1219200" y="1562100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배열이름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E19FA6E-17E1-D6E1-9243-DE40C8730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234348"/>
            <a:ext cx="6677680" cy="14905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785C1AD-AB87-0726-FDD4-AB3278BA3549}"/>
              </a:ext>
            </a:extLst>
          </p:cNvPr>
          <p:cNvSpPr txBox="1"/>
          <p:nvPr/>
        </p:nvSpPr>
        <p:spPr>
          <a:xfrm>
            <a:off x="7361294" y="7810500"/>
            <a:ext cx="574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일반변수와 동일하게 사용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8971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6BE553-B223-E4E2-16B6-52C77166FE4A}"/>
              </a:ext>
            </a:extLst>
          </p:cNvPr>
          <p:cNvSpPr txBox="1"/>
          <p:nvPr/>
        </p:nvSpPr>
        <p:spPr>
          <a:xfrm>
            <a:off x="762000" y="731103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인덱스는 변수도 사용 가능하다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71350E-3FF0-003E-299B-DD0235344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095500"/>
            <a:ext cx="9550395" cy="3581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C9FBDE-E73E-8E23-FF91-CDE153891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6210300"/>
            <a:ext cx="9677401" cy="168751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953000" y="4762500"/>
            <a:ext cx="1066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953000" y="7124700"/>
            <a:ext cx="1600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753100" y="7897818"/>
            <a:ext cx="876300" cy="838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667501" y="8736018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연산의 결과가 인덱스 범위에 속하면 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6568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496066"/>
            <a:ext cx="8727043" cy="585723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8480919-7A14-9246-577E-CA016D2746D6}"/>
              </a:ext>
            </a:extLst>
          </p:cNvPr>
          <p:cNvCxnSpPr>
            <a:cxnSpLocks/>
          </p:cNvCxnSpPr>
          <p:nvPr/>
        </p:nvCxnSpPr>
        <p:spPr>
          <a:xfrm flipV="1">
            <a:off x="4876800" y="6667500"/>
            <a:ext cx="3429000" cy="11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2A5572-0F2B-AB98-98A8-8276D58A7183}"/>
              </a:ext>
            </a:extLst>
          </p:cNvPr>
          <p:cNvSpPr/>
          <p:nvPr/>
        </p:nvSpPr>
        <p:spPr>
          <a:xfrm>
            <a:off x="304800" y="6362700"/>
            <a:ext cx="4572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98C756-8683-A52F-5E9B-5051396A68FE}"/>
              </a:ext>
            </a:extLst>
          </p:cNvPr>
          <p:cNvSpPr txBox="1"/>
          <p:nvPr/>
        </p:nvSpPr>
        <p:spPr>
          <a:xfrm>
            <a:off x="8458200" y="64389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범위를 넘어서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C22999-0902-B77A-1EC7-5C8B63487CA3}"/>
              </a:ext>
            </a:extLst>
          </p:cNvPr>
          <p:cNvSpPr txBox="1"/>
          <p:nvPr/>
        </p:nvSpPr>
        <p:spPr>
          <a:xfrm>
            <a:off x="762000" y="495300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범위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43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DC22999-0902-B77A-1EC7-5C8B63487CA3}"/>
              </a:ext>
            </a:extLst>
          </p:cNvPr>
          <p:cNvSpPr txBox="1"/>
          <p:nvPr/>
        </p:nvSpPr>
        <p:spPr>
          <a:xfrm>
            <a:off x="762000" y="4953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481D99-9A3A-2C8B-ECE6-DD023C28D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19300"/>
            <a:ext cx="13288623" cy="16002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5416A7-1505-9F1B-1590-7847119F0A8D}"/>
              </a:ext>
            </a:extLst>
          </p:cNvPr>
          <p:cNvSpPr/>
          <p:nvPr/>
        </p:nvSpPr>
        <p:spPr>
          <a:xfrm>
            <a:off x="13182600" y="2514600"/>
            <a:ext cx="1295400" cy="876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7F249ED-DE67-5B6A-9840-3978D1BFDE20}"/>
              </a:ext>
            </a:extLst>
          </p:cNvPr>
          <p:cNvCxnSpPr>
            <a:cxnSpLocks/>
          </p:cNvCxnSpPr>
          <p:nvPr/>
        </p:nvCxnSpPr>
        <p:spPr>
          <a:xfrm flipH="1">
            <a:off x="13716000" y="3476117"/>
            <a:ext cx="114300" cy="15149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1F32740-1989-65D7-8519-43A0FBC02ECF}"/>
              </a:ext>
            </a:extLst>
          </p:cNvPr>
          <p:cNvSpPr txBox="1"/>
          <p:nvPr/>
        </p:nvSpPr>
        <p:spPr>
          <a:xfrm>
            <a:off x="12372409" y="49911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가능할까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33DD4B7-02E8-5691-EAC9-CBF52B223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102" y="5056714"/>
            <a:ext cx="6349565" cy="151498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C5AB232-7731-D003-3B74-F16C45B9F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7334120"/>
            <a:ext cx="16151936" cy="11621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56F84C1-F7CF-DE30-FF2C-63A40EF2A0D6}"/>
              </a:ext>
            </a:extLst>
          </p:cNvPr>
          <p:cNvSpPr txBox="1"/>
          <p:nvPr/>
        </p:nvSpPr>
        <p:spPr>
          <a:xfrm>
            <a:off x="2690131" y="9044780"/>
            <a:ext cx="114358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길이가 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이기에 사용은 할 수 없다 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ERROR!</a:t>
            </a:r>
          </a:p>
        </p:txBody>
      </p:sp>
    </p:spTree>
    <p:extLst>
      <p:ext uri="{BB962C8B-B14F-4D97-AF65-F5344CB8AC3E}">
        <p14:creationId xmlns:p14="http://schemas.microsoft.com/office/powerpoint/2010/main" val="172684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1130204" y="1530396"/>
            <a:ext cx="5024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Part05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선언과 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인덱스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다차원배열</a:t>
            </a: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EA2EAF4-9FF8-5D21-EB28-8C2CD4CBADDB}"/>
              </a:ext>
            </a:extLst>
          </p:cNvPr>
          <p:cNvSpPr txBox="1"/>
          <p:nvPr/>
        </p:nvSpPr>
        <p:spPr>
          <a:xfrm>
            <a:off x="6781800" y="3848100"/>
            <a:ext cx="5181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왜 </a:t>
            </a:r>
            <a:r>
              <a:rPr lang="ko-KR" altLang="en-US" sz="54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쓰는걸까</a:t>
            </a:r>
            <a:r>
              <a:rPr lang="en-US" altLang="ko-KR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6ECBF3-04D5-F2F5-65A5-AF8321026DE0}"/>
              </a:ext>
            </a:extLst>
          </p:cNvPr>
          <p:cNvSpPr txBox="1"/>
          <p:nvPr/>
        </p:nvSpPr>
        <p:spPr>
          <a:xfrm>
            <a:off x="5105400" y="5550042"/>
            <a:ext cx="9296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길이가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이기에 어차피 사용 할 수 없다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8962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D4BCF14-3AE6-5808-B922-E38252963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4152900"/>
            <a:ext cx="9767325" cy="1295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CC1FBB-91D3-611D-00E0-51811DE06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08" y="3924300"/>
            <a:ext cx="6411492" cy="167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D95F41-30BF-2542-3CA4-862936BFC797}"/>
              </a:ext>
            </a:extLst>
          </p:cNvPr>
          <p:cNvSpPr txBox="1"/>
          <p:nvPr/>
        </p:nvSpPr>
        <p:spPr>
          <a:xfrm>
            <a:off x="6553200" y="4292768"/>
            <a:ext cx="1170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vs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0150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DFC7568-CAEF-99BF-EC85-4041AF7F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88" y="1866900"/>
            <a:ext cx="6634223" cy="1447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6C8FF8-0C35-1A4E-C784-120FC66EC404}"/>
              </a:ext>
            </a:extLst>
          </p:cNvPr>
          <p:cNvSpPr txBox="1"/>
          <p:nvPr/>
        </p:nvSpPr>
        <p:spPr>
          <a:xfrm>
            <a:off x="762000" y="731103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length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5EA779-64DA-A0ED-BD45-CB95233C3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487" y="3619500"/>
            <a:ext cx="1801091" cy="1524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64E328A-7AC7-C161-FF8E-F8E9E55DC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487" y="6972300"/>
            <a:ext cx="6739245" cy="1057729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9361789-4FC4-6FDF-2E48-F0107B92854A}"/>
              </a:ext>
            </a:extLst>
          </p:cNvPr>
          <p:cNvCxnSpPr>
            <a:cxnSpLocks/>
          </p:cNvCxnSpPr>
          <p:nvPr/>
        </p:nvCxnSpPr>
        <p:spPr>
          <a:xfrm flipV="1">
            <a:off x="7433129" y="7487558"/>
            <a:ext cx="3429000" cy="11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784F8F-6CCA-3398-4ED7-56F784B30CA2}"/>
              </a:ext>
            </a:extLst>
          </p:cNvPr>
          <p:cNvSpPr txBox="1"/>
          <p:nvPr/>
        </p:nvSpPr>
        <p:spPr>
          <a:xfrm>
            <a:off x="11014529" y="7258958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상수라서 값을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변경할수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4901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0207EF-09DC-49C1-E6D3-F88691120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055" y="2251940"/>
            <a:ext cx="6647543" cy="1765471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id="{A14EE19E-321C-A97D-AF63-2072243F002A}"/>
              </a:ext>
            </a:extLst>
          </p:cNvPr>
          <p:cNvGrpSpPr/>
          <p:nvPr/>
        </p:nvGrpSpPr>
        <p:grpSpPr>
          <a:xfrm>
            <a:off x="8351998" y="2841171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id="{A43A4073-7B53-6E71-0062-9B20CB4FE5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0FA1F176-78B5-C337-CEE4-18490FB23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674E521B-C909-5CDE-F90C-AF7B7C75038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id="{DC8FA06F-2A39-2C5A-9773-76B50091F2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C96426C2-84E9-31A0-A52C-8C856FFBD1B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id="{C3CF0BFA-2B16-5180-8CE8-9B8F37088E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3CB6F7CE-461F-FFAC-327C-A36798B49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2247900"/>
            <a:ext cx="8172411" cy="190904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1FCE28-DE56-093A-EFDA-13850D95EB1C}"/>
              </a:ext>
            </a:extLst>
          </p:cNvPr>
          <p:cNvSpPr/>
          <p:nvPr/>
        </p:nvSpPr>
        <p:spPr>
          <a:xfrm>
            <a:off x="12982055" y="3202420"/>
            <a:ext cx="3276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021B63-D133-4AD2-3BDE-8A3CB38007A6}"/>
              </a:ext>
            </a:extLst>
          </p:cNvPr>
          <p:cNvSpPr txBox="1"/>
          <p:nvPr/>
        </p:nvSpPr>
        <p:spPr>
          <a:xfrm>
            <a:off x="1171055" y="5680940"/>
            <a:ext cx="1356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길이를 리터럴로 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직접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적어주는것보다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5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length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사용하는것이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좋다</a:t>
            </a:r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6493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EA29FE-A5CB-AE2A-3D1C-998E127FF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81100"/>
            <a:ext cx="6411492" cy="1676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906E2A-430D-5F94-A8C4-922AC9D1B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346" y="4000500"/>
            <a:ext cx="9296401" cy="14549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2A604B-167F-30B1-1E91-773D5F3F4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1371600"/>
            <a:ext cx="9767325" cy="1295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181896-9251-5452-DABF-CCAFDE997A53}"/>
              </a:ext>
            </a:extLst>
          </p:cNvPr>
          <p:cNvSpPr txBox="1"/>
          <p:nvPr/>
        </p:nvSpPr>
        <p:spPr>
          <a:xfrm>
            <a:off x="2209800" y="7019836"/>
            <a:ext cx="1386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길이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 배열을 활용하면 배열을 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null 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체크를 따로 하지 않아도 되며 에러가 발생하지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4010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EAC7D1-88F2-45AD-C573-E3F58E88DC68}"/>
              </a:ext>
            </a:extLst>
          </p:cNvPr>
          <p:cNvSpPr txBox="1"/>
          <p:nvPr/>
        </p:nvSpPr>
        <p:spPr>
          <a:xfrm>
            <a:off x="685800" y="1143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D7E8D46-8366-0ACB-8736-BAA63C4948F6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6324600" y="1473488"/>
            <a:ext cx="2438400" cy="335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51F0C12-7B1F-4619-C90F-85C6C255847B}"/>
              </a:ext>
            </a:extLst>
          </p:cNvPr>
          <p:cNvSpPr txBox="1"/>
          <p:nvPr/>
        </p:nvSpPr>
        <p:spPr>
          <a:xfrm>
            <a:off x="8763000" y="1181100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 변수는 초기화 하지 않으면 사용할 수 없다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D05D970-9738-B739-E4DD-0ECF16E21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52500"/>
            <a:ext cx="4876800" cy="11089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1AC80D2-EE1D-ABD5-510D-F82737E08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686" y="2247900"/>
            <a:ext cx="5704114" cy="165508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FA065D4-8A94-28C0-91F2-C1FB1537AB3F}"/>
              </a:ext>
            </a:extLst>
          </p:cNvPr>
          <p:cNvCxnSpPr>
            <a:cxnSpLocks/>
          </p:cNvCxnSpPr>
          <p:nvPr/>
        </p:nvCxnSpPr>
        <p:spPr>
          <a:xfrm flipV="1">
            <a:off x="7362371" y="3086100"/>
            <a:ext cx="1600200" cy="34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5728E47-8085-2359-64CF-5161928F4B53}"/>
              </a:ext>
            </a:extLst>
          </p:cNvPr>
          <p:cNvSpPr txBox="1"/>
          <p:nvPr/>
        </p:nvSpPr>
        <p:spPr>
          <a:xfrm>
            <a:off x="8962571" y="2897326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타입에 맞게 자동 초기화 되어 있다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2C9B424-B3FD-D9FD-27BB-4CDE5A1C5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972" y="4229100"/>
            <a:ext cx="7115627" cy="964521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37CF84E-BCBC-2603-47D0-250D6FF23E5D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8610599" y="4673888"/>
            <a:ext cx="1752601" cy="374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16B52E3-E39B-3465-F625-41EBE4C5B82F}"/>
              </a:ext>
            </a:extLst>
          </p:cNvPr>
          <p:cNvSpPr txBox="1"/>
          <p:nvPr/>
        </p:nvSpPr>
        <p:spPr>
          <a:xfrm>
            <a:off x="10363200" y="4381500"/>
            <a:ext cx="6429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직접 초기화 값을 지정할 수 있다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A9731F4-92A3-79BA-9983-667FA096D6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4971" y="5600700"/>
            <a:ext cx="9045473" cy="802421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A77F496-0E00-2AA1-D9C9-8FAC3BD4B09A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0540444" y="6001911"/>
            <a:ext cx="13503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09BD1AD-5AB8-4F47-8596-2FC55EDB2D9B}"/>
              </a:ext>
            </a:extLst>
          </p:cNvPr>
          <p:cNvSpPr txBox="1"/>
          <p:nvPr/>
        </p:nvSpPr>
        <p:spPr>
          <a:xfrm>
            <a:off x="11890829" y="5372100"/>
            <a:ext cx="6168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초기화값을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적어주었다면 크기 지정은 불가하다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E51875F0-A862-C9C6-A3DE-F63288F7F3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4084" y="6667500"/>
            <a:ext cx="7126515" cy="1046552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3CDA1E-DD0C-A09B-3849-2CA0307CC77B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8610599" y="7189209"/>
            <a:ext cx="1600201" cy="1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F80E56E-35DC-20B7-8FAF-706AEAFAC279}"/>
              </a:ext>
            </a:extLst>
          </p:cNvPr>
          <p:cNvSpPr txBox="1"/>
          <p:nvPr/>
        </p:nvSpPr>
        <p:spPr>
          <a:xfrm>
            <a:off x="10290629" y="6759320"/>
            <a:ext cx="616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타입을 선언부에서 알 수 있기때문에 생략해도 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EB7A3028-B24E-D1AE-80C1-0054FBD2BA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6850" y="7877000"/>
            <a:ext cx="6153150" cy="1725182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BD70768-F0FE-EB75-384A-63A099E51E92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7620000" y="8739591"/>
            <a:ext cx="2590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B5C97C4-93FC-2F33-77D9-C519DD5BA1FE}"/>
              </a:ext>
            </a:extLst>
          </p:cNvPr>
          <p:cNvSpPr txBox="1"/>
          <p:nvPr/>
        </p:nvSpPr>
        <p:spPr>
          <a:xfrm>
            <a:off x="10290629" y="8227993"/>
            <a:ext cx="616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초기화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분리시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new int[]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생략할 수 없다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</a:p>
        </p:txBody>
      </p:sp>
    </p:spTree>
    <p:extLst>
      <p:ext uri="{BB962C8B-B14F-4D97-AF65-F5344CB8AC3E}">
        <p14:creationId xmlns:p14="http://schemas.microsoft.com/office/powerpoint/2010/main" val="380514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2" grpId="0"/>
      <p:bldP spid="29" grpId="0"/>
      <p:bldP spid="35" grpId="0"/>
      <p:bldP spid="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D397DB-6884-4568-93D2-7A434AF2A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52500"/>
            <a:ext cx="6705600" cy="105999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3D81AA9-426A-FA0D-5ED9-A7F39CD10E6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620000" y="1473488"/>
            <a:ext cx="1143000" cy="9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96882A4-AA05-D19C-F595-DDF46F3DFE63}"/>
              </a:ext>
            </a:extLst>
          </p:cNvPr>
          <p:cNvSpPr txBox="1"/>
          <p:nvPr/>
        </p:nvSpPr>
        <p:spPr>
          <a:xfrm>
            <a:off x="8763000" y="11811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배열이 생성된다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1C8B7AD-6AC3-6D3F-F098-E984D99CD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70" y="2324100"/>
            <a:ext cx="5032829" cy="97794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7C2BF38-A838-5867-9212-996769FB3F0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943599" y="2845088"/>
            <a:ext cx="2819401" cy="9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845C746-1213-A154-7457-9FC33860F6BD}"/>
              </a:ext>
            </a:extLst>
          </p:cNvPr>
          <p:cNvSpPr txBox="1"/>
          <p:nvPr/>
        </p:nvSpPr>
        <p:spPr>
          <a:xfrm>
            <a:off x="8763000" y="25527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배열이 생성된다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632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50B841-27B1-7598-2FB2-6051E08E5552}"/>
              </a:ext>
            </a:extLst>
          </p:cNvPr>
          <p:cNvSpPr txBox="1"/>
          <p:nvPr/>
        </p:nvSpPr>
        <p:spPr>
          <a:xfrm>
            <a:off x="685800" y="1143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요소의 출력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CC5072-46D6-08D9-955B-32ED071F5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67249"/>
            <a:ext cx="7391400" cy="131989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BADD8A1-E513-3640-2D73-E61242BF977F}"/>
              </a:ext>
            </a:extLst>
          </p:cNvPr>
          <p:cNvCxnSpPr>
            <a:cxnSpLocks/>
          </p:cNvCxnSpPr>
          <p:nvPr/>
        </p:nvCxnSpPr>
        <p:spPr>
          <a:xfrm flipV="1">
            <a:off x="8559800" y="2055674"/>
            <a:ext cx="1600200" cy="34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5F8ADA-A705-C51D-8E95-CD4CDB9654BA}"/>
              </a:ext>
            </a:extLst>
          </p:cNvPr>
          <p:cNvSpPr txBox="1"/>
          <p:nvPr/>
        </p:nvSpPr>
        <p:spPr>
          <a:xfrm>
            <a:off x="10160000" y="1866900"/>
            <a:ext cx="652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반복문으로 하나씩 출력 가능하다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494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26" y="2107288"/>
            <a:ext cx="6325532" cy="34595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1226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크기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만들고 사용하던 중 더 큰 게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필요하다면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심화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18">
            <a:extLst>
              <a:ext uri="{FF2B5EF4-FFF2-40B4-BE49-F238E27FC236}">
                <a16:creationId xmlns:a16="http://schemas.microsoft.com/office/drawing/2014/main" id="{4F0468F5-F027-54AB-48FE-FBD97453C390}"/>
              </a:ext>
            </a:extLst>
          </p:cNvPr>
          <p:cNvGrpSpPr/>
          <p:nvPr/>
        </p:nvGrpSpPr>
        <p:grpSpPr>
          <a:xfrm>
            <a:off x="9809871" y="6075930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id="{AC2EBFB7-1019-73EA-EBFE-CF649B538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D7FD98D-0E89-838A-2E86-645AC568668B}"/>
              </a:ext>
            </a:extLst>
          </p:cNvPr>
          <p:cNvSpPr txBox="1"/>
          <p:nvPr/>
        </p:nvSpPr>
        <p:spPr>
          <a:xfrm>
            <a:off x="10339566" y="5211608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temp[10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43ACB4-9657-BCB3-AF18-AEDD8CD8AAD4}"/>
              </a:ext>
            </a:extLst>
          </p:cNvPr>
          <p:cNvSpPr txBox="1"/>
          <p:nvPr/>
        </p:nvSpPr>
        <p:spPr>
          <a:xfrm>
            <a:off x="16740934" y="3897325"/>
            <a:ext cx="1807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값복사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grpSp>
        <p:nvGrpSpPr>
          <p:cNvPr id="18" name="그룹 1018">
            <a:extLst>
              <a:ext uri="{FF2B5EF4-FFF2-40B4-BE49-F238E27FC236}">
                <a16:creationId xmlns:a16="http://schemas.microsoft.com/office/drawing/2014/main" id="{AC6D02A6-858E-B1E5-BCF7-602AAC9F856B}"/>
              </a:ext>
            </a:extLst>
          </p:cNvPr>
          <p:cNvGrpSpPr/>
          <p:nvPr/>
        </p:nvGrpSpPr>
        <p:grpSpPr>
          <a:xfrm>
            <a:off x="9776858" y="2255145"/>
            <a:ext cx="3393622" cy="1114286"/>
            <a:chOff x="2803727" y="4828571"/>
            <a:chExt cx="3393622" cy="1114286"/>
          </a:xfrm>
        </p:grpSpPr>
        <p:pic>
          <p:nvPicPr>
            <p:cNvPr id="19" name="Object 61">
              <a:extLst>
                <a:ext uri="{FF2B5EF4-FFF2-40B4-BE49-F238E27FC236}">
                  <a16:creationId xmlns:a16="http://schemas.microsoft.com/office/drawing/2014/main" id="{6F0A1746-433C-D68C-49A3-F644B1C29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63B2D80-045B-B26F-596E-2802A373CFAE}"/>
              </a:ext>
            </a:extLst>
          </p:cNvPr>
          <p:cNvSpPr txBox="1"/>
          <p:nvPr/>
        </p:nvSpPr>
        <p:spPr>
          <a:xfrm>
            <a:off x="10416995" y="1535437"/>
            <a:ext cx="2103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E0E04C-877E-D861-8074-BD32F9DFFD3D}"/>
              </a:ext>
            </a:extLst>
          </p:cNvPr>
          <p:cNvSpPr txBox="1"/>
          <p:nvPr/>
        </p:nvSpPr>
        <p:spPr>
          <a:xfrm>
            <a:off x="10310258" y="2449837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8016755-38EE-8AE4-EEE3-827991B3D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571142"/>
              </p:ext>
            </p:extLst>
          </p:nvPr>
        </p:nvGraphicFramePr>
        <p:xfrm>
          <a:off x="14726234" y="751663"/>
          <a:ext cx="2367023" cy="306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823">
                  <a:extLst>
                    <a:ext uri="{9D8B030D-6E8A-4147-A177-3AD203B41FA5}">
                      <a16:colId xmlns:a16="http://schemas.microsoft.com/office/drawing/2014/main" val="227110719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072949715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1417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29451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76773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2391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02633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285843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CD3AA73-144D-EE56-1594-B12541E20A71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3170480" y="1535437"/>
            <a:ext cx="1555754" cy="1276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184CBD6D-35D2-535B-0A9C-799477053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43902"/>
              </p:ext>
            </p:extLst>
          </p:nvPr>
        </p:nvGraphicFramePr>
        <p:xfrm>
          <a:off x="14804967" y="5552967"/>
          <a:ext cx="2367023" cy="4169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823">
                  <a:extLst>
                    <a:ext uri="{9D8B030D-6E8A-4147-A177-3AD203B41FA5}">
                      <a16:colId xmlns:a16="http://schemas.microsoft.com/office/drawing/2014/main" val="326575666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612514747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675433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737628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0x300B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0x300C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325686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0x300D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406695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0x300F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6938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98207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CD3AA73-144D-EE56-1594-B12541E20A71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3203493" y="6279131"/>
            <a:ext cx="1601474" cy="353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9E0E04C-877E-D861-8074-BD32F9DFFD3D}"/>
              </a:ext>
            </a:extLst>
          </p:cNvPr>
          <p:cNvSpPr txBox="1"/>
          <p:nvPr/>
        </p:nvSpPr>
        <p:spPr>
          <a:xfrm>
            <a:off x="10180113" y="6279130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CD3AA73-144D-EE56-1594-B12541E20A71}"/>
              </a:ext>
            </a:extLst>
          </p:cNvPr>
          <p:cNvCxnSpPr>
            <a:cxnSpLocks/>
          </p:cNvCxnSpPr>
          <p:nvPr/>
        </p:nvCxnSpPr>
        <p:spPr>
          <a:xfrm flipV="1">
            <a:off x="10416995" y="3107814"/>
            <a:ext cx="0" cy="3102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CD3AA73-144D-EE56-1594-B12541E20A71}"/>
              </a:ext>
            </a:extLst>
          </p:cNvPr>
          <p:cNvCxnSpPr>
            <a:cxnSpLocks/>
          </p:cNvCxnSpPr>
          <p:nvPr/>
        </p:nvCxnSpPr>
        <p:spPr>
          <a:xfrm>
            <a:off x="16623912" y="1535437"/>
            <a:ext cx="117022" cy="4674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843ACB4-9657-BCB3-AF18-AEDD8CD8AAD4}"/>
              </a:ext>
            </a:extLst>
          </p:cNvPr>
          <p:cNvSpPr txBox="1"/>
          <p:nvPr/>
        </p:nvSpPr>
        <p:spPr>
          <a:xfrm>
            <a:off x="10518705" y="4046771"/>
            <a:ext cx="2575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주소복사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35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0" grpId="0"/>
      <p:bldP spid="21" grpId="0"/>
      <p:bldP spid="23" grpId="0"/>
      <p:bldP spid="6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arraycopy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 사용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866900"/>
            <a:ext cx="11183639" cy="3048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791200" y="1485900"/>
            <a:ext cx="1447800" cy="6032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240038" y="2106289"/>
            <a:ext cx="70356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383194" y="9685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원본 배열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031412" y="2149614"/>
            <a:ext cx="104578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079931" y="2149614"/>
            <a:ext cx="242626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54305" y="2636491"/>
            <a:ext cx="1742095" cy="7544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330397" y="3052971"/>
            <a:ext cx="4233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새로 저장될 배열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670125" y="1595937"/>
            <a:ext cx="2950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복사할 갯수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452480" y="1787501"/>
            <a:ext cx="2289629" cy="318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6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E3F449-543C-CD72-319C-A17299BAD58E}"/>
              </a:ext>
            </a:extLst>
          </p:cNvPr>
          <p:cNvSpPr txBox="1"/>
          <p:nvPr/>
        </p:nvSpPr>
        <p:spPr>
          <a:xfrm>
            <a:off x="990600" y="57150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26" name="Picture 2" descr="Core 2 Quad Q9450 2.6 GHz 쿼드 코어 CPU 프로세서 12M 95W 1333... Core 2 Quad Q9450 2.6 GHz 쿼드 코어 CPU 프로세서 12M 95W 1333 LG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62300"/>
            <a:ext cx="32385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E3F449-543C-CD72-319C-A17299BAD58E}"/>
              </a:ext>
            </a:extLst>
          </p:cNvPr>
          <p:cNvSpPr txBox="1"/>
          <p:nvPr/>
        </p:nvSpPr>
        <p:spPr>
          <a:xfrm>
            <a:off x="914400" y="5985302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CPU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28" name="Picture 4" descr="https://search.pstatic.net/common/?src=http%3A%2F%2Fshop1.phinf.naver.net%2F20231005_164%2F1696499602010AJy8c_JPEG%2F8181681231734594_111410354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95500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E3F449-543C-CD72-319C-A17299BAD58E}"/>
              </a:ext>
            </a:extLst>
          </p:cNvPr>
          <p:cNvSpPr txBox="1"/>
          <p:nvPr/>
        </p:nvSpPr>
        <p:spPr>
          <a:xfrm>
            <a:off x="6934200" y="5985301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E3F449-543C-CD72-319C-A17299BAD58E}"/>
              </a:ext>
            </a:extLst>
          </p:cNvPr>
          <p:cNvSpPr txBox="1"/>
          <p:nvPr/>
        </p:nvSpPr>
        <p:spPr>
          <a:xfrm>
            <a:off x="14079415" y="5985301"/>
            <a:ext cx="4208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HDD,SSD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36" name="Picture 12" descr="https://search.pstatic.net/sunny/?src=https%3A%2F%2Fcdn.011st.com%2F11dims%2Fresize%2F600x600%2Fquality%2F75%2F11src%2Fproduct%2F5294235625%2FB.jpg%3F847000000&amp;type=sc960_8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8749" y="3061774"/>
            <a:ext cx="2944251" cy="294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1049001" y="4457700"/>
            <a:ext cx="22097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0507233" y="5124053"/>
            <a:ext cx="3472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프로그램 실행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34" name="Picture 10" descr="https://search.pstatic.net/sunny/?src=https%3A%2F%2Fi.ebayimg.com%2Fimages%2Fg%2FckUAAOSwHQ1hgjZ6%2Fs-l600.png&amp;type=sc960_8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3400" y="3534355"/>
            <a:ext cx="2494389" cy="249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124200" y="4152900"/>
            <a:ext cx="22097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745969" y="5849420"/>
            <a:ext cx="518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 라인단위로 연산하여 데이터를 주고 받음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200400" y="4838700"/>
            <a:ext cx="2133599" cy="386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569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출력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0" y="1097697"/>
            <a:ext cx="3505200" cy="31831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018" y="4679097"/>
            <a:ext cx="2489982" cy="14430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2400" y="7360503"/>
            <a:ext cx="1798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 배열과 다르게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배열은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함수에서 특수하게 처리된다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1CB23B-D151-B405-7C38-7A547E2BC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01" y="1221464"/>
            <a:ext cx="4200899" cy="34982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610FE0-1B3C-8685-E698-C503F01B2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014" y="4996437"/>
            <a:ext cx="4033985" cy="133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7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향상된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(foreach)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870" y="1324314"/>
            <a:ext cx="10753294" cy="29047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352800" y="4455717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이용한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순차 접근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522" y="5981700"/>
            <a:ext cx="10788583" cy="2226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626444" y="8611969"/>
            <a:ext cx="13223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순차접근하는 목적이라면 향상된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사용하자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4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6735055" y="5168738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8058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685800" y="369332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1219200" y="1199971"/>
            <a:ext cx="1615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1-1 int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만들어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임의의 값을 넣고 출력해보자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출력은 반복문을 이용해 보자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" y="3009900"/>
            <a:ext cx="2236839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98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498909"/>
            <a:ext cx="5715000" cy="57588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685800" y="170276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715000" y="4480109"/>
            <a:ext cx="190500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696200" y="4175309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길이를 리터럴로 적지 않고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length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이용했다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029200" y="7327532"/>
            <a:ext cx="2971800" cy="293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077200" y="7022732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향상된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for(foreach)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사용해도 동일한 결과가 나온다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124200" y="1663640"/>
            <a:ext cx="190500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105400" y="135884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시작주소를 저장할 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019800" y="2879909"/>
            <a:ext cx="9906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86600" y="2651309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메모리에 할당하여 생성한다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4A5771-B6CC-5534-0799-EA9B09045F81}"/>
              </a:ext>
            </a:extLst>
          </p:cNvPr>
          <p:cNvSpPr/>
          <p:nvPr/>
        </p:nvSpPr>
        <p:spPr>
          <a:xfrm>
            <a:off x="1143000" y="1100413"/>
            <a:ext cx="14325600" cy="7673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21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762000" y="495300"/>
            <a:ext cx="1615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1-2 1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문제에서 만들어놓은 배열 요소들의 평균을 구해보자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.(normal)</a:t>
            </a: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63391"/>
            <a:ext cx="6050567" cy="51611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00" y="3848100"/>
            <a:ext cx="2800350" cy="282293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15"/>
                    </a14:imgEffect>
                  </a14:imgLayer>
                </a14:imgProps>
              </a:ext>
            </a:extLst>
          </a:blip>
          <a:srcRect t="51674"/>
          <a:stretch/>
        </p:blipFill>
        <p:spPr>
          <a:xfrm>
            <a:off x="1219200" y="4381500"/>
            <a:ext cx="6050567" cy="249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5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7300"/>
            <a:ext cx="7414479" cy="6324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685800" y="170276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5800" y="6102899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76400" y="5798099"/>
            <a:ext cx="2819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91200" y="5798099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요소들의 합계를 구한다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81900" y="723597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762500" y="6931173"/>
            <a:ext cx="2819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877300" y="6931173"/>
            <a:ext cx="6362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합계를 요소갯수만큼 나눠서 평균을 구한다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4A5771-B6CC-5534-0799-EA9B09045F81}"/>
              </a:ext>
            </a:extLst>
          </p:cNvPr>
          <p:cNvSpPr/>
          <p:nvPr/>
        </p:nvSpPr>
        <p:spPr>
          <a:xfrm>
            <a:off x="457200" y="1051541"/>
            <a:ext cx="14478000" cy="7749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30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762000" y="571500"/>
            <a:ext cx="1699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1-3. int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10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 임의의값을 넣고 최대값과 최소값을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출력하자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  <a:endParaRPr lang="ko-KR" altLang="en-US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2388170"/>
            <a:ext cx="8305801" cy="66415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6972300"/>
            <a:ext cx="3105150" cy="2057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 scaling="37"/>
                    </a14:imgEffect>
                  </a14:imgLayer>
                </a14:imgProps>
              </a:ext>
            </a:extLst>
          </a:blip>
          <a:srcRect l="-1" t="11473" r="-2752"/>
          <a:stretch/>
        </p:blipFill>
        <p:spPr>
          <a:xfrm>
            <a:off x="1181100" y="3150170"/>
            <a:ext cx="8534400" cy="587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5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409700"/>
            <a:ext cx="8305801" cy="66415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685800" y="170276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210929" y="3390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10165" y="2971408"/>
            <a:ext cx="2590800" cy="876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562600" y="2809589"/>
            <a:ext cx="11257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첫번째 요소의 값을 각각 최대값과 최소값이라고 가정하고 넣어둔다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792329" y="539095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4001" y="4809642"/>
            <a:ext cx="967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저장해놓은 값보다 크거나 작은게 나오면 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교체하면서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요소들을 확인해본다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4A5771-B6CC-5534-0799-EA9B09045F81}"/>
              </a:ext>
            </a:extLst>
          </p:cNvPr>
          <p:cNvSpPr/>
          <p:nvPr/>
        </p:nvSpPr>
        <p:spPr>
          <a:xfrm>
            <a:off x="457200" y="1051541"/>
            <a:ext cx="17145000" cy="7749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90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1447800" y="495300"/>
            <a:ext cx="1310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1-4. int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배열에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0~9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랜덤한값을 넣은후 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오름차순으로 정렬하여보자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  <a:endParaRPr lang="ko-KR" altLang="en-US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0" y="1695629"/>
            <a:ext cx="5858216" cy="15257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95629"/>
            <a:ext cx="10212636" cy="7848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t="39806" r="18"/>
          <a:stretch/>
        </p:blipFill>
        <p:spPr>
          <a:xfrm>
            <a:off x="533400" y="4838700"/>
            <a:ext cx="10210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0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914400" y="6477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버블 정렬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18" y="1866900"/>
            <a:ext cx="8057761" cy="2295525"/>
          </a:xfrm>
          <a:prstGeom prst="rect">
            <a:avLst/>
          </a:prstGeom>
        </p:spPr>
      </p:pic>
      <p:pic>
        <p:nvPicPr>
          <p:cNvPr id="1028" name="Picture 4" descr="컴퓨터의 정렬 알고리즘 : 버블 · 삽입 정렬 ②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89" y="4533900"/>
            <a:ext cx="8296082" cy="158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컴퓨터의 정렬 알고리즘 : 버블 · 삽입 정렬 ②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30" y="6972300"/>
            <a:ext cx="8366116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컴퓨터의 정렬 알고리즘 : 버블 · 삽입 정렬 ②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700696"/>
            <a:ext cx="7694470" cy="147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3600" y="2933700"/>
            <a:ext cx="7633855" cy="2209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9800" y="5454623"/>
            <a:ext cx="7819292" cy="227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5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search.pstatic.net/common/?src=http%3A%2F%2Fshop1.phinf.naver.net%2F20231005_164%2F1696499602010AJy8c_JPEG%2F8181681231734594_111410354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1909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393C86-0B06-3BF4-D58A-5DF6481E9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239014"/>
              </p:ext>
            </p:extLst>
          </p:nvPr>
        </p:nvGraphicFramePr>
        <p:xfrm>
          <a:off x="2923111" y="4648198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4C50BB"/>
                          </a:solidFill>
                        </a:rPr>
                        <a:t>0x000D</a:t>
                      </a:r>
                      <a:endParaRPr lang="ko-KR" altLang="en-US" dirty="0">
                        <a:solidFill>
                          <a:srgbClr val="4C50B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4C50BB"/>
                          </a:solidFill>
                        </a:rPr>
                        <a:t>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4C50BB"/>
                          </a:solidFill>
                        </a:rPr>
                        <a:t>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4C50BB"/>
                          </a:solidFill>
                        </a:rPr>
                        <a:t>동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164128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0" y="5448300"/>
            <a:ext cx="7628373" cy="3438822"/>
          </a:xfrm>
          <a:prstGeom prst="rect">
            <a:avLst/>
          </a:prstGeom>
        </p:spPr>
      </p:pic>
      <p:pic>
        <p:nvPicPr>
          <p:cNvPr id="7" name="Picture 12" descr="https://search.pstatic.net/sunny/?src=https%3A%2F%2Fcdn.011st.com%2F11dims%2Fresize%2F600x600%2Fquality%2F75%2F11src%2Fproduct%2F5294235625%2FB.jpg%3F847000000&amp;type=sc960_8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1257300"/>
            <a:ext cx="2944251" cy="294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s://search.pstatic.net/sunny/?src=https%3A%2F%2Fi.ebayimg.com%2Fimages%2Fg%2FckUAAOSwHQ1hgjZ6%2Fs-l600.png&amp;type=sc960_8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5451" y="1729881"/>
            <a:ext cx="2494389" cy="249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1008">
            <a:extLst>
              <a:ext uri="{FF2B5EF4-FFF2-40B4-BE49-F238E27FC236}">
                <a16:creationId xmlns:a16="http://schemas.microsoft.com/office/drawing/2014/main" id="{54FFE8A6-6CB8-DCBA-07F7-749FA78BF4A4}"/>
              </a:ext>
            </a:extLst>
          </p:cNvPr>
          <p:cNvGrpSpPr/>
          <p:nvPr/>
        </p:nvGrpSpPr>
        <p:grpSpPr>
          <a:xfrm rot="10800000">
            <a:off x="8305800" y="6438900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id="{AFC4D322-4969-89C3-C972-D8E8E418CA7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id="{696B190E-C178-4E07-7621-24C3B48A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id="{88F3509F-17A2-2BE7-261F-3BA022FF91B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id="{6183A7B0-D571-9788-43CE-90A93A934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id="{3DB0BB1F-6A07-787C-7717-F712317AF8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id="{A003AF1A-29EE-2DC2-0E03-479F705DF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65031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533400" y="7239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선택 정렬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66900"/>
            <a:ext cx="5562600" cy="43411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1638300"/>
            <a:ext cx="6172200" cy="479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8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457200" y="4191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삽입 정렬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056" name="Picture 8" descr="컴퓨터의 정렬 알고리즘 : 버블 · 삽입 정렬 ②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5011101"/>
            <a:ext cx="7772400" cy="141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102138"/>
            <a:ext cx="6819900" cy="19172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75" y="3522344"/>
            <a:ext cx="6427394" cy="18825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0" y="5719762"/>
            <a:ext cx="6687263" cy="19383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1" y="1562100"/>
            <a:ext cx="773901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2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256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다차원배열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선언과 생성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766440"/>
              </p:ext>
            </p:extLst>
          </p:nvPr>
        </p:nvGraphicFramePr>
        <p:xfrm>
          <a:off x="6668671" y="4002922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200400" y="8201035"/>
            <a:ext cx="12131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저장하는 길이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964071" y="3171092"/>
            <a:ext cx="1069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925471" y="4709411"/>
            <a:ext cx="1069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행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5175445" y="4002922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arr[0]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5175445" y="4557208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arr[1]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5188340" y="5113504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arr[2]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5188340" y="5575675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arr[3]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5210614" y="6132611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arr[4]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95" y="1866900"/>
            <a:ext cx="829510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2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37391"/>
              </p:ext>
            </p:extLst>
          </p:nvPr>
        </p:nvGraphicFramePr>
        <p:xfrm>
          <a:off x="3200400" y="3162300"/>
          <a:ext cx="3429000" cy="26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index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9525000" y="4090099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arr[2][1]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334000" y="4457700"/>
            <a:ext cx="41910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36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718028"/>
              </p:ext>
            </p:extLst>
          </p:nvPr>
        </p:nvGraphicFramePr>
        <p:xfrm>
          <a:off x="10134600" y="1958926"/>
          <a:ext cx="4343400" cy="1584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648" y="4368502"/>
            <a:ext cx="5450060" cy="22492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648" y="3041500"/>
            <a:ext cx="5527800" cy="730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648" y="1754138"/>
            <a:ext cx="6030993" cy="56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2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 예시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378958"/>
              </p:ext>
            </p:extLst>
          </p:nvPr>
        </p:nvGraphicFramePr>
        <p:xfrm>
          <a:off x="9144000" y="3314700"/>
          <a:ext cx="4343400" cy="396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30</a:t>
                      </a:r>
                      <a:endParaRPr lang="ko-KR" altLang="en-US" sz="3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541438"/>
            <a:ext cx="8133098" cy="558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1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4191000" y="876300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length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얼마일까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9300"/>
            <a:ext cx="7288449" cy="2057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2083592"/>
            <a:ext cx="2286000" cy="1928813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763000" y="2754496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143798"/>
              </p:ext>
            </p:extLst>
          </p:nvPr>
        </p:nvGraphicFramePr>
        <p:xfrm>
          <a:off x="13779067" y="1790700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473" y="5067300"/>
            <a:ext cx="7266176" cy="18288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2200" y="5084298"/>
            <a:ext cx="2276543" cy="1804577"/>
          </a:xfrm>
          <a:prstGeom prst="rect">
            <a:avLst/>
          </a:prstGeom>
        </p:spPr>
      </p:pic>
      <p:grpSp>
        <p:nvGrpSpPr>
          <p:cNvPr id="18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831514" y="5688196"/>
            <a:ext cx="720996" cy="587007"/>
            <a:chOff x="9011713" y="5350533"/>
            <a:chExt cx="720996" cy="587007"/>
          </a:xfrm>
        </p:grpSpPr>
        <p:grpSp>
          <p:nvGrpSpPr>
            <p:cNvPr id="19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4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0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3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1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2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59131"/>
              </p:ext>
            </p:extLst>
          </p:nvPr>
        </p:nvGraphicFramePr>
        <p:xfrm>
          <a:off x="13836252" y="5103641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40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371600" y="329673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071" y="1247085"/>
            <a:ext cx="6919486" cy="2514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000500"/>
            <a:ext cx="5105400" cy="24793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200400" y="4762500"/>
            <a:ext cx="5303257" cy="49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164343" y="4583043"/>
            <a:ext cx="1036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656057" y="44577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요소들은 길이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의배열이다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645" y="6747336"/>
            <a:ext cx="5410287" cy="205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0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371600" y="329673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가변배열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257300"/>
            <a:ext cx="6545943" cy="83820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389236"/>
              </p:ext>
            </p:extLst>
          </p:nvPr>
        </p:nvGraphicFramePr>
        <p:xfrm>
          <a:off x="11811000" y="1006927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528" y="4076700"/>
            <a:ext cx="5943600" cy="914400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473990"/>
              </p:ext>
            </p:extLst>
          </p:nvPr>
        </p:nvGraphicFramePr>
        <p:xfrm>
          <a:off x="11811000" y="4076700"/>
          <a:ext cx="12954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943" y="5160509"/>
            <a:ext cx="5007777" cy="66879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528" y="6286499"/>
            <a:ext cx="5943600" cy="31499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7660" y="5160509"/>
            <a:ext cx="1134918" cy="668791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53400" y="1638300"/>
            <a:ext cx="2971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455877" y="4533900"/>
            <a:ext cx="40503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11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287000" y="5254704"/>
            <a:ext cx="75520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선언과 생성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371600" y="329673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가변배열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09700"/>
            <a:ext cx="6248400" cy="3271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548618" y="8749627"/>
            <a:ext cx="16087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차원배열의 각 요소인 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차원배열의 길이는 달라도 된다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374459"/>
              </p:ext>
            </p:extLst>
          </p:nvPr>
        </p:nvGraphicFramePr>
        <p:xfrm>
          <a:off x="9906000" y="1409700"/>
          <a:ext cx="12954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918255"/>
              </p:ext>
            </p:extLst>
          </p:nvPr>
        </p:nvGraphicFramePr>
        <p:xfrm>
          <a:off x="11211951" y="1395631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884767"/>
              </p:ext>
            </p:extLst>
          </p:nvPr>
        </p:nvGraphicFramePr>
        <p:xfrm>
          <a:off x="12496800" y="14097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101158"/>
              </p:ext>
            </p:extLst>
          </p:nvPr>
        </p:nvGraphicFramePr>
        <p:xfrm>
          <a:off x="13792200" y="14096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33260"/>
              </p:ext>
            </p:extLst>
          </p:nvPr>
        </p:nvGraphicFramePr>
        <p:xfrm>
          <a:off x="11201400" y="1943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965201"/>
              </p:ext>
            </p:extLst>
          </p:nvPr>
        </p:nvGraphicFramePr>
        <p:xfrm>
          <a:off x="12496800" y="19431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944362"/>
              </p:ext>
            </p:extLst>
          </p:nvPr>
        </p:nvGraphicFramePr>
        <p:xfrm>
          <a:off x="11201400" y="24764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951169"/>
              </p:ext>
            </p:extLst>
          </p:nvPr>
        </p:nvGraphicFramePr>
        <p:xfrm>
          <a:off x="11201400" y="3467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241206"/>
              </p:ext>
            </p:extLst>
          </p:nvPr>
        </p:nvGraphicFramePr>
        <p:xfrm>
          <a:off x="12496800" y="3467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30421"/>
              </p:ext>
            </p:extLst>
          </p:nvPr>
        </p:nvGraphicFramePr>
        <p:xfrm>
          <a:off x="13792200" y="34671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753679"/>
              </p:ext>
            </p:extLst>
          </p:nvPr>
        </p:nvGraphicFramePr>
        <p:xfrm>
          <a:off x="15087600" y="3467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607683"/>
              </p:ext>
            </p:extLst>
          </p:nvPr>
        </p:nvGraphicFramePr>
        <p:xfrm>
          <a:off x="16383000" y="34671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098714"/>
            <a:ext cx="6393277" cy="248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1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381000" y="1143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685800" y="800100"/>
            <a:ext cx="1615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2-1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국어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영어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수학 성적을 저장하는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배열을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 저장하고 각 학생의 평균을 출력하여 보자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저장해야한다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데이터는 임의로 넣어보자</a:t>
            </a:r>
            <a:endParaRPr lang="en-US" altLang="ko-KR" sz="32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평균도 배열에 포함시켜도 된다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간격을 일정하게 만들고 싶으면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\t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문자열에 포함하면된다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3771900"/>
            <a:ext cx="5334000" cy="293278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238500"/>
            <a:ext cx="6096000" cy="695885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 scaling="5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800" y="3238500"/>
            <a:ext cx="6096000" cy="695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762000" y="419100"/>
            <a:ext cx="1615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2-2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차원배열을 이용하여 숫자를 입력받아 암호화 하는 프로그램을 만들자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3390900"/>
            <a:ext cx="4779658" cy="2514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52500"/>
            <a:ext cx="6324600" cy="9296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srcRect t="50000"/>
          <a:stretch/>
        </p:blipFill>
        <p:spPr>
          <a:xfrm>
            <a:off x="914400" y="5600700"/>
            <a:ext cx="6324600" cy="4648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7402286" y="1333500"/>
            <a:ext cx="10047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nextLine()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키보드로부터 문자열을 입력받는다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input.toCharArray()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문자열을 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char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배열로 변환해준다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79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762000" y="456430"/>
            <a:ext cx="118872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2-3 1~25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숫자를 순서대로 저장하는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만든후 값을 랜덤하게 섞어보자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(expert)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28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섞는방법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Math.random()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이용하여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1~25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 숫자를 뽑은후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차원배열에서 동일한 숫자를 찾아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[0][0]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값과 교체하는것을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반복하자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3914" y="454616"/>
            <a:ext cx="3998589" cy="33553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86" y="2826310"/>
            <a:ext cx="5533079" cy="37649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237" y="2826310"/>
            <a:ext cx="7133089" cy="65843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 radius="2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67400" y="2857500"/>
            <a:ext cx="7133089" cy="658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0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381000" y="1143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371600" y="945297"/>
            <a:ext cx="10936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3-1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좌표를 입력받아 해당좌표에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표시하자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1664620"/>
            <a:ext cx="2597285" cy="30248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1562100"/>
            <a:ext cx="7477193" cy="8458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25"/>
                    </a14:imgEffect>
                  </a14:imgLayer>
                </a14:imgProps>
              </a:ext>
            </a:extLst>
          </a:blip>
          <a:srcRect t="37838" r="-1910"/>
          <a:stretch/>
        </p:blipFill>
        <p:spPr>
          <a:xfrm>
            <a:off x="533400" y="4762500"/>
            <a:ext cx="7620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6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685800" y="396776"/>
            <a:ext cx="17194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3-2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그림은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배열을 이용하여  ㅏ  모양의 테트리스 블록을 표현한것이다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블록을 시계방향으로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돌려서 ㅜ 모양을 만들어 보자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(expert)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055" y="3068006"/>
            <a:ext cx="2918222" cy="69819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485900"/>
            <a:ext cx="8245886" cy="868989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474486" y="1544241"/>
            <a:ext cx="97536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Tx/>
              <a:buChar char="-"/>
            </a:pP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만든후 적절한 인덱스에 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넣어서 ㅏ 모양을 만든다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위치를 다른 인덱스로 옮겨서 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회전을 시켜보자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t="45598" r="198"/>
          <a:stretch/>
        </p:blipFill>
        <p:spPr>
          <a:xfrm>
            <a:off x="228600" y="5448300"/>
            <a:ext cx="8229600" cy="472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9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D95DA57-98F2-0965-5ACD-F21A86749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71500"/>
            <a:ext cx="8321042" cy="2514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DE3990-F215-1C5B-6914-38BE4E167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799" y="495300"/>
            <a:ext cx="8249617" cy="2667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3162300"/>
            <a:ext cx="3124200" cy="70748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114300"/>
            <a:ext cx="17927016" cy="9956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579121" y="25666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40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533400" y="266700"/>
            <a:ext cx="163830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3-3 1~25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셔플된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만든후 사용자로부터 좌표를 </a:t>
            </a:r>
            <a:endParaRPr lang="en-US" altLang="ko-KR" sz="32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입력받아 해당좌표의 숫자를 공개하고 공개된숫자가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15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경우 게임을 종료한다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(expert)</a:t>
            </a:r>
          </a:p>
          <a:p>
            <a:endParaRPr lang="en-US" altLang="ko-KR" sz="32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해당좌표의 공개여부를 저장하기위해 셔플된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가지는 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만들어야 한다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0" y="3514561"/>
            <a:ext cx="5181600" cy="62771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24" y="3508731"/>
            <a:ext cx="9117709" cy="392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709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7DFBB01-AB9E-DD70-67AA-7BE37D698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928400"/>
              </p:ext>
            </p:extLst>
          </p:nvPr>
        </p:nvGraphicFramePr>
        <p:xfrm>
          <a:off x="8991600" y="2679700"/>
          <a:ext cx="6096000" cy="505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3025391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796325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171352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174346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29084302"/>
                    </a:ext>
                  </a:extLst>
                </a:gridCol>
              </a:tblGrid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329068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089061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3448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04664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41792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6B698F4-B722-9A0F-ACD3-0418CBDEA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962375"/>
              </p:ext>
            </p:extLst>
          </p:nvPr>
        </p:nvGraphicFramePr>
        <p:xfrm>
          <a:off x="1905000" y="2679700"/>
          <a:ext cx="6096000" cy="505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3025391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796325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171352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174346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29084302"/>
                    </a:ext>
                  </a:extLst>
                </a:gridCol>
              </a:tblGrid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4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15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6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18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16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329068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7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11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5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12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089061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8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19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21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17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3448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25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9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24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04664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14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22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4179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85B8E4F-19BC-2095-4103-3EC32909ED8B}"/>
              </a:ext>
            </a:extLst>
          </p:cNvPr>
          <p:cNvSpPr txBox="1"/>
          <p:nvPr/>
        </p:nvSpPr>
        <p:spPr>
          <a:xfrm>
            <a:off x="2819400" y="1384300"/>
            <a:ext cx="518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[0][][]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373CC-6CE8-7E17-2FD2-4161AF3CFB2F}"/>
              </a:ext>
            </a:extLst>
          </p:cNvPr>
          <p:cNvSpPr txBox="1"/>
          <p:nvPr/>
        </p:nvSpPr>
        <p:spPr>
          <a:xfrm>
            <a:off x="9220200" y="1384300"/>
            <a:ext cx="563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[1][][]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공개여부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"/>
            <a:ext cx="18118454" cy="14316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579121" y="25666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62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654903"/>
            <a:ext cx="967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성적을 저장하려면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EA5A03-03DE-406B-81E8-A6717DF31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66900"/>
            <a:ext cx="5486400" cy="4042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1E823C-FB22-A322-2590-BE7D83C31C15}"/>
              </a:ext>
            </a:extLst>
          </p:cNvPr>
          <p:cNvSpPr txBox="1"/>
          <p:nvPr/>
        </p:nvSpPr>
        <p:spPr>
          <a:xfrm>
            <a:off x="2438400" y="5676900"/>
            <a:ext cx="16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……</a:t>
            </a:r>
          </a:p>
        </p:txBody>
      </p:sp>
      <p:grpSp>
        <p:nvGrpSpPr>
          <p:cNvPr id="11" name="그룹 1008">
            <a:extLst>
              <a:ext uri="{FF2B5EF4-FFF2-40B4-BE49-F238E27FC236}">
                <a16:creationId xmlns:a16="http://schemas.microsoft.com/office/drawing/2014/main" id="{1EFF84BC-CE69-6E9A-0728-7433E2852943}"/>
              </a:ext>
            </a:extLst>
          </p:cNvPr>
          <p:cNvGrpSpPr/>
          <p:nvPr/>
        </p:nvGrpSpPr>
        <p:grpSpPr>
          <a:xfrm>
            <a:off x="8783502" y="3888204"/>
            <a:ext cx="720996" cy="587007"/>
            <a:chOff x="9011713" y="5350533"/>
            <a:chExt cx="720996" cy="587007"/>
          </a:xfrm>
        </p:grpSpPr>
        <p:grpSp>
          <p:nvGrpSpPr>
            <p:cNvPr id="12" name="그룹 1009">
              <a:extLst>
                <a:ext uri="{FF2B5EF4-FFF2-40B4-BE49-F238E27FC236}">
                  <a16:creationId xmlns:a16="http://schemas.microsoft.com/office/drawing/2014/main" id="{AA36F7CC-930A-2820-CA0D-F0788A037F7E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9" name="Object 29">
                <a:extLst>
                  <a:ext uri="{FF2B5EF4-FFF2-40B4-BE49-F238E27FC236}">
                    <a16:creationId xmlns:a16="http://schemas.microsoft.com/office/drawing/2014/main" id="{9A5ADF80-DCC2-E6F9-0072-FFE30C7AF1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0">
              <a:extLst>
                <a:ext uri="{FF2B5EF4-FFF2-40B4-BE49-F238E27FC236}">
                  <a16:creationId xmlns:a16="http://schemas.microsoft.com/office/drawing/2014/main" id="{BA7EBFBB-DEC0-52A3-DA23-A283CA4F78A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7" name="Object 32">
                <a:extLst>
                  <a:ext uri="{FF2B5EF4-FFF2-40B4-BE49-F238E27FC236}">
                    <a16:creationId xmlns:a16="http://schemas.microsoft.com/office/drawing/2014/main" id="{FCA018BA-6DFF-9726-2010-E6B74AA927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4" name="그룹 1011">
              <a:extLst>
                <a:ext uri="{FF2B5EF4-FFF2-40B4-BE49-F238E27FC236}">
                  <a16:creationId xmlns:a16="http://schemas.microsoft.com/office/drawing/2014/main" id="{89BDD7E3-4009-6928-125A-3AF760574E6B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6" name="Object 35">
                <a:extLst>
                  <a:ext uri="{FF2B5EF4-FFF2-40B4-BE49-F238E27FC236}">
                    <a16:creationId xmlns:a16="http://schemas.microsoft.com/office/drawing/2014/main" id="{6A68EFC7-0442-EB71-2629-EBFF298430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0" name="그룹 1016">
            <a:extLst>
              <a:ext uri="{FF2B5EF4-FFF2-40B4-BE49-F238E27FC236}">
                <a16:creationId xmlns:a16="http://schemas.microsoft.com/office/drawing/2014/main" id="{5AADB473-E166-1313-8A9E-3F089E59CF16}"/>
              </a:ext>
            </a:extLst>
          </p:cNvPr>
          <p:cNvGrpSpPr/>
          <p:nvPr/>
        </p:nvGrpSpPr>
        <p:grpSpPr>
          <a:xfrm>
            <a:off x="11076482" y="2266936"/>
            <a:ext cx="3829541" cy="3829541"/>
            <a:chOff x="10418078" y="3060643"/>
            <a:chExt cx="3829541" cy="3829541"/>
          </a:xfrm>
        </p:grpSpPr>
        <p:pic>
          <p:nvPicPr>
            <p:cNvPr id="22" name="Object 46">
              <a:extLst>
                <a:ext uri="{FF2B5EF4-FFF2-40B4-BE49-F238E27FC236}">
                  <a16:creationId xmlns:a16="http://schemas.microsoft.com/office/drawing/2014/main" id="{FE1DBED5-EA1B-FF19-35A4-35D68ECE2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F5DC44A-D1FE-0544-134B-19A623DD705D}"/>
              </a:ext>
            </a:extLst>
          </p:cNvPr>
          <p:cNvSpPr txBox="1"/>
          <p:nvPr/>
        </p:nvSpPr>
        <p:spPr>
          <a:xfrm>
            <a:off x="11594621" y="3888204"/>
            <a:ext cx="2807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변수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;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8571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898E6D-AE67-F9BC-3E27-12ED9B1FE83E}"/>
              </a:ext>
            </a:extLst>
          </p:cNvPr>
          <p:cNvSpPr txBox="1"/>
          <p:nvPr/>
        </p:nvSpPr>
        <p:spPr>
          <a:xfrm>
            <a:off x="990600" y="5715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 방법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183050-65C1-05AB-E218-F7C08E562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71" y="1714500"/>
            <a:ext cx="9118596" cy="2895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AA3674-0BEE-604F-2135-D115C443AB3D}"/>
              </a:ext>
            </a:extLst>
          </p:cNvPr>
          <p:cNvSpPr txBox="1"/>
          <p:nvPr/>
        </p:nvSpPr>
        <p:spPr>
          <a:xfrm>
            <a:off x="1143000" y="4922103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생성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BCA21D-3B4F-5C68-051C-C54D2F6FBC5E}"/>
              </a:ext>
            </a:extLst>
          </p:cNvPr>
          <p:cNvSpPr/>
          <p:nvPr/>
        </p:nvSpPr>
        <p:spPr>
          <a:xfrm>
            <a:off x="1447800" y="21717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082B3-C7A3-E021-F8B8-D12E08F32AA1}"/>
              </a:ext>
            </a:extLst>
          </p:cNvPr>
          <p:cNvSpPr/>
          <p:nvPr/>
        </p:nvSpPr>
        <p:spPr>
          <a:xfrm>
            <a:off x="1600200" y="36195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6EE362-5F0F-3029-8201-891D2AB64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42" y="5829300"/>
            <a:ext cx="9118596" cy="2895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346E719-ED0A-7AEA-AF61-5B5FF03676A9}"/>
              </a:ext>
            </a:extLst>
          </p:cNvPr>
          <p:cNvSpPr/>
          <p:nvPr/>
        </p:nvSpPr>
        <p:spPr>
          <a:xfrm>
            <a:off x="5257800" y="6308271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5E66D5-A79A-68FC-9736-F34D4DBB85C8}"/>
              </a:ext>
            </a:extLst>
          </p:cNvPr>
          <p:cNvSpPr/>
          <p:nvPr/>
        </p:nvSpPr>
        <p:spPr>
          <a:xfrm>
            <a:off x="5715000" y="77343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3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2E345E4-DC9B-AABF-27E7-395C9B32D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90700"/>
            <a:ext cx="6481950" cy="190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721FDC-9D18-E5CE-EE49-9E8152C9E4B9}"/>
              </a:ext>
            </a:extLst>
          </p:cNvPr>
          <p:cNvSpPr txBox="1"/>
          <p:nvPr/>
        </p:nvSpPr>
        <p:spPr>
          <a:xfrm>
            <a:off x="1219200" y="883502"/>
            <a:ext cx="5923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생성 분리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880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721FDC-9D18-E5CE-EE49-9E8152C9E4B9}"/>
              </a:ext>
            </a:extLst>
          </p:cNvPr>
          <p:cNvSpPr txBox="1"/>
          <p:nvPr/>
        </p:nvSpPr>
        <p:spPr>
          <a:xfrm>
            <a:off x="1219200" y="883502"/>
            <a:ext cx="5923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사용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04" y="2247900"/>
            <a:ext cx="9599131" cy="4572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7048500"/>
            <a:ext cx="3657600" cy="2684206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886200" y="3601134"/>
            <a:ext cx="1371600" cy="323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95400" y="39243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257800" y="32779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477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17001</TotalTime>
  <Words>1178</Words>
  <Application>Microsoft Office PowerPoint</Application>
  <PresentationFormat>사용자 지정</PresentationFormat>
  <Paragraphs>464</Paragraphs>
  <Slides>60</Slides>
  <Notes>1</Notes>
  <HiddenSlides>2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8" baseType="lpstr"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693</cp:revision>
  <cp:lastPrinted>2023-10-14T04:35:36Z</cp:lastPrinted>
  <dcterms:created xsi:type="dcterms:W3CDTF">2022-10-23T12:09:39Z</dcterms:created>
  <dcterms:modified xsi:type="dcterms:W3CDTF">2023-10-14T04:40:00Z</dcterms:modified>
</cp:coreProperties>
</file>