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2023-10-21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47800" y="7364271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12982</TotalTime>
  <Words>127</Words>
  <Application>Microsoft Office PowerPoint</Application>
  <PresentationFormat>사용자 지정</PresentationFormat>
  <Paragraphs>46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49</cp:revision>
  <dcterms:created xsi:type="dcterms:W3CDTF">2022-10-23T12:09:39Z</dcterms:created>
  <dcterms:modified xsi:type="dcterms:W3CDTF">2023-10-21T04:32:43Z</dcterms:modified>
</cp:coreProperties>
</file>