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565" r:id="rId5"/>
    <p:sldId id="585" r:id="rId6"/>
    <p:sldId id="587" r:id="rId7"/>
    <p:sldId id="586" r:id="rId8"/>
    <p:sldId id="588" r:id="rId9"/>
    <p:sldId id="590" r:id="rId10"/>
    <p:sldId id="591" r:id="rId11"/>
    <p:sldId id="623" r:id="rId12"/>
    <p:sldId id="589" r:id="rId13"/>
    <p:sldId id="624" r:id="rId14"/>
    <p:sldId id="592" r:id="rId15"/>
    <p:sldId id="281" r:id="rId16"/>
    <p:sldId id="593" r:id="rId17"/>
    <p:sldId id="625" r:id="rId18"/>
    <p:sldId id="626" r:id="rId19"/>
    <p:sldId id="627" r:id="rId20"/>
    <p:sldId id="594" r:id="rId21"/>
    <p:sldId id="595" r:id="rId22"/>
    <p:sldId id="597" r:id="rId23"/>
    <p:sldId id="609" r:id="rId24"/>
    <p:sldId id="596" r:id="rId25"/>
    <p:sldId id="598" r:id="rId26"/>
    <p:sldId id="610" r:id="rId27"/>
    <p:sldId id="611" r:id="rId28"/>
    <p:sldId id="629" r:id="rId29"/>
    <p:sldId id="631" r:id="rId30"/>
    <p:sldId id="632" r:id="rId31"/>
    <p:sldId id="628" r:id="rId32"/>
    <p:sldId id="630" r:id="rId33"/>
    <p:sldId id="613" r:id="rId34"/>
    <p:sldId id="633" r:id="rId35"/>
    <p:sldId id="614" r:id="rId36"/>
    <p:sldId id="615" r:id="rId37"/>
    <p:sldId id="616" r:id="rId38"/>
    <p:sldId id="617" r:id="rId39"/>
    <p:sldId id="618" r:id="rId40"/>
    <p:sldId id="619" r:id="rId41"/>
    <p:sldId id="620" r:id="rId42"/>
    <p:sldId id="621" r:id="rId43"/>
    <p:sldId id="374" r:id="rId44"/>
    <p:sldId id="599" r:id="rId45"/>
    <p:sldId id="566" r:id="rId46"/>
    <p:sldId id="600" r:id="rId47"/>
    <p:sldId id="601" r:id="rId48"/>
    <p:sldId id="602" r:id="rId49"/>
    <p:sldId id="603" r:id="rId50"/>
    <p:sldId id="607" r:id="rId51"/>
    <p:sldId id="622" r:id="rId52"/>
    <p:sldId id="275" r:id="rId5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2023-10-21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6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4512506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필터 기능을 중복으로 써야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41303"/>
            <a:ext cx="8686800" cy="915817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467100"/>
            <a:ext cx="3962400" cy="136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715000" y="4986612"/>
            <a:ext cx="3962400" cy="918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0600" y="839801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생성자를 재활용 할순 없을까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81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206"/>
            <a:ext cx="9296400" cy="903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5036390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생성자를 재활용하면 필터 기능을 다시 안만들어도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근데 왜 안될까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000" y="5264990"/>
            <a:ext cx="5486400" cy="1326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362200" y="9195738"/>
            <a:ext cx="1485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 생성자를 호출하려면 에러가 발생한다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B4167-E8E5-F23D-82D7-C415C8DC4B3E}"/>
              </a:ext>
            </a:extLst>
          </p:cNvPr>
          <p:cNvSpPr txBox="1"/>
          <p:nvPr/>
        </p:nvSpPr>
        <p:spPr>
          <a:xfrm>
            <a:off x="685800" y="190500"/>
            <a:ext cx="92256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</p:spTree>
    <p:extLst>
      <p:ext uri="{BB962C8B-B14F-4D97-AF65-F5344CB8AC3E}">
        <p14:creationId xmlns:p14="http://schemas.microsoft.com/office/powerpoint/2010/main" val="281756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1453" y="241441"/>
            <a:ext cx="10368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생성자에서 다른 생성자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9220200" y="12573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메서드 이름을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생성자의 가장 첫줄에 작성해야 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257300"/>
            <a:ext cx="8897878" cy="784860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5E723FA-19CC-75D4-0B0E-4D97BFFFCB3A}"/>
              </a:ext>
            </a:extLst>
          </p:cNvPr>
          <p:cNvCxnSpPr>
            <a:cxnSpLocks/>
          </p:cNvCxnSpPr>
          <p:nvPr/>
        </p:nvCxnSpPr>
        <p:spPr>
          <a:xfrm>
            <a:off x="38862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2D7A93-6FBE-2473-744A-55D59D38517E}"/>
              </a:ext>
            </a:extLst>
          </p:cNvPr>
          <p:cNvSpPr/>
          <p:nvPr/>
        </p:nvSpPr>
        <p:spPr>
          <a:xfrm>
            <a:off x="1295400" y="6515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A7A1-5ED1-255F-ADF7-A56F6C720E1E}"/>
              </a:ext>
            </a:extLst>
          </p:cNvPr>
          <p:cNvSpPr txBox="1"/>
          <p:nvPr/>
        </p:nvSpPr>
        <p:spPr>
          <a:xfrm>
            <a:off x="5181600" y="6515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Student(name1)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아닌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호출을 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29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454630-DF2B-AC60-5D8E-F6B5E0D6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52700"/>
            <a:ext cx="9220200" cy="332951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E0CC4C-8D52-523A-43F9-72878686A85F}"/>
              </a:ext>
            </a:extLst>
          </p:cNvPr>
          <p:cNvCxnSpPr>
            <a:cxnSpLocks/>
          </p:cNvCxnSpPr>
          <p:nvPr/>
        </p:nvCxnSpPr>
        <p:spPr>
          <a:xfrm>
            <a:off x="6248400" y="4914900"/>
            <a:ext cx="384629" cy="190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BC858E-30CE-2273-AAB8-F47A04F512E8}"/>
              </a:ext>
            </a:extLst>
          </p:cNvPr>
          <p:cNvSpPr txBox="1"/>
          <p:nvPr/>
        </p:nvSpPr>
        <p:spPr>
          <a:xfrm>
            <a:off x="6553200" y="6819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첫줄에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작성해야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83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545004" y="232208"/>
            <a:ext cx="7877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첫줄에 작성해야 할까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900"/>
            <a:ext cx="4523935" cy="2590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3743" y="3120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362200" y="2880717"/>
            <a:ext cx="312154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58000" y="27051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의미가 없는 코드가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64" y="4886370"/>
            <a:ext cx="6198452" cy="22383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93543" y="59400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839200" y="55245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기능적으로는 문제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없지만 프로그래밍 언어를 만드는 입장에서 컴파일 과정이 복잡해 진다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아예 못쓰게 막았다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18469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85800" y="401197"/>
            <a:ext cx="12369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왜 생성자의 이름을 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로 바꿔야 할까</a:t>
            </a:r>
            <a:r>
              <a:rPr lang="en-US" altLang="ko-KR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869102" y="2903730"/>
            <a:ext cx="970098" cy="868171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562101"/>
            <a:ext cx="4876800" cy="36803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562100"/>
            <a:ext cx="4038600" cy="3857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582C5-50A1-A386-D1DA-E600C8637FF6}"/>
              </a:ext>
            </a:extLst>
          </p:cNvPr>
          <p:cNvSpPr txBox="1"/>
          <p:nvPr/>
        </p:nvSpPr>
        <p:spPr>
          <a:xfrm>
            <a:off x="6951016" y="4152900"/>
            <a:ext cx="438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이렇게 하면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83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78DBCE-1393-A029-803F-C36F40E7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293914"/>
            <a:ext cx="9009618" cy="434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C6ED1B-2C27-B474-59B2-A78C8153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14" y="4917747"/>
            <a:ext cx="3905999" cy="2362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CC146D5-2F26-BA40-9A47-955EB855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ECBD76-0A96-2064-0B0B-347AA5EFA7D7}"/>
              </a:ext>
            </a:extLst>
          </p:cNvPr>
          <p:cNvCxnSpPr>
            <a:cxnSpLocks/>
          </p:cNvCxnSpPr>
          <p:nvPr/>
        </p:nvCxnSpPr>
        <p:spPr>
          <a:xfrm>
            <a:off x="4343400" y="4637314"/>
            <a:ext cx="0" cy="3616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18E5DD-47B1-5A30-8CF8-93028635327E}"/>
              </a:ext>
            </a:extLst>
          </p:cNvPr>
          <p:cNvSpPr/>
          <p:nvPr/>
        </p:nvSpPr>
        <p:spPr>
          <a:xfrm>
            <a:off x="2133600" y="4129776"/>
            <a:ext cx="4648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F908A-B8F0-040E-CAD7-2D8E305843F3}"/>
              </a:ext>
            </a:extLst>
          </p:cNvPr>
          <p:cNvSpPr txBox="1"/>
          <p:nvPr/>
        </p:nvSpPr>
        <p:spPr>
          <a:xfrm>
            <a:off x="533400" y="8422838"/>
            <a:ext cx="1104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생성자를 통해 객체 생성하면 기본 이름을 홍길동으로 할거야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F088E-C45C-D180-F207-CEFB523CE8BB}"/>
              </a:ext>
            </a:extLst>
          </p:cNvPr>
          <p:cNvCxnSpPr>
            <a:cxnSpLocks/>
          </p:cNvCxnSpPr>
          <p:nvPr/>
        </p:nvCxnSpPr>
        <p:spPr>
          <a:xfrm>
            <a:off x="14249400" y="2778521"/>
            <a:ext cx="533400" cy="3667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C29A97-0AA6-73E9-55AF-0E0E312ED08D}"/>
              </a:ext>
            </a:extLst>
          </p:cNvPr>
          <p:cNvSpPr txBox="1"/>
          <p:nvPr/>
        </p:nvSpPr>
        <p:spPr>
          <a:xfrm>
            <a:off x="10494656" y="6447193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 내부에서는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초기화하는 생성자를 다시 호출하여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name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에는 홍길동이 들어가 있겠지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6289DF-E5CD-F0FB-51BB-E9B35802E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20" y="270328"/>
            <a:ext cx="9009618" cy="434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D44E9-3B26-BA90-A15A-2349B9674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93914"/>
            <a:ext cx="6781800" cy="7819648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72E58C-1EBF-36E3-6E19-10F3CD13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56808"/>
              </p:ext>
            </p:extLst>
          </p:nvPr>
        </p:nvGraphicFramePr>
        <p:xfrm>
          <a:off x="7696202" y="6736113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0x470b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0x470e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5E3879-B6E4-706F-F5E4-04BB84F5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8819"/>
              </p:ext>
            </p:extLst>
          </p:nvPr>
        </p:nvGraphicFramePr>
        <p:xfrm>
          <a:off x="13792200" y="5181600"/>
          <a:ext cx="35052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0x000b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0x000c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0x000d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0x000e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980FCFD-94F7-2384-F864-1B360A571092}"/>
              </a:ext>
            </a:extLst>
          </p:cNvPr>
          <p:cNvCxnSpPr>
            <a:cxnSpLocks/>
          </p:cNvCxnSpPr>
          <p:nvPr/>
        </p:nvCxnSpPr>
        <p:spPr>
          <a:xfrm>
            <a:off x="12649200" y="2095500"/>
            <a:ext cx="2548102" cy="281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84A895-466C-9873-DBF3-2E491E76C677}"/>
              </a:ext>
            </a:extLst>
          </p:cNvPr>
          <p:cNvSpPr txBox="1"/>
          <p:nvPr/>
        </p:nvSpPr>
        <p:spPr>
          <a:xfrm>
            <a:off x="14859000" y="3870130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17F6F-1B2C-8D96-89EE-1D060BE5047D}"/>
              </a:ext>
            </a:extLst>
          </p:cNvPr>
          <p:cNvSpPr txBox="1"/>
          <p:nvPr/>
        </p:nvSpPr>
        <p:spPr>
          <a:xfrm>
            <a:off x="7297088" y="5206612"/>
            <a:ext cx="359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5621A4-27F6-0CDF-0FE1-4BD9E4AA0326}"/>
              </a:ext>
            </a:extLst>
          </p:cNvPr>
          <p:cNvCxnSpPr>
            <a:cxnSpLocks/>
          </p:cNvCxnSpPr>
          <p:nvPr/>
        </p:nvCxnSpPr>
        <p:spPr>
          <a:xfrm>
            <a:off x="4786024" y="4619413"/>
            <a:ext cx="3196896" cy="181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2EB6C3-1B9F-21CC-4799-E617403F4806}"/>
              </a:ext>
            </a:extLst>
          </p:cNvPr>
          <p:cNvSpPr txBox="1"/>
          <p:nvPr/>
        </p:nvSpPr>
        <p:spPr>
          <a:xfrm>
            <a:off x="341086" y="8269841"/>
            <a:ext cx="74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주소를 어디에도 저장하지 않고 그냥 버렸다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64AAC56-4E57-7945-4946-8DB2F7B7C2EA}"/>
              </a:ext>
            </a:extLst>
          </p:cNvPr>
          <p:cNvCxnSpPr>
            <a:cxnSpLocks/>
          </p:cNvCxnSpPr>
          <p:nvPr/>
        </p:nvCxnSpPr>
        <p:spPr>
          <a:xfrm>
            <a:off x="2304956" y="4579715"/>
            <a:ext cx="0" cy="3690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5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45FE5A-F0FC-88D3-0D82-311CA4FD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723900"/>
            <a:ext cx="6781800" cy="781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1F856-664C-1D07-8832-7FB2A2F2B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76300"/>
            <a:ext cx="6400800" cy="779929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174E-05A7-230C-C06B-30DF22873BE5}"/>
              </a:ext>
            </a:extLst>
          </p:cNvPr>
          <p:cNvCxnSpPr>
            <a:cxnSpLocks/>
          </p:cNvCxnSpPr>
          <p:nvPr/>
        </p:nvCxnSpPr>
        <p:spPr>
          <a:xfrm flipV="1">
            <a:off x="6858000" y="4914900"/>
            <a:ext cx="4953000" cy="210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A98BF5-7371-70D8-5557-09052271AE3A}"/>
              </a:ext>
            </a:extLst>
          </p:cNvPr>
          <p:cNvSpPr/>
          <p:nvPr/>
        </p:nvSpPr>
        <p:spPr>
          <a:xfrm>
            <a:off x="2971800" y="4820333"/>
            <a:ext cx="38862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7715B-582B-2DA9-CE74-F185ADAD4A63}"/>
              </a:ext>
            </a:extLst>
          </p:cNvPr>
          <p:cNvSpPr txBox="1"/>
          <p:nvPr/>
        </p:nvSpPr>
        <p:spPr>
          <a:xfrm>
            <a:off x="7162800" y="5446928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하려는 의도가 전혀 다르지만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유사하다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이름을 다르게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가는게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명확한것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40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08755" y="1530396"/>
            <a:ext cx="594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Part08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생성자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990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22" y="1477501"/>
            <a:ext cx="8620401" cy="2421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188541"/>
            <a:ext cx="6296025" cy="8467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62000" y="419100"/>
            <a:ext cx="1752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클래스 내부에서 자기 자신의 객체를 의미하는 변수가 필요하다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5029200" y="2470695"/>
            <a:ext cx="8229600" cy="520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2552700"/>
            <a:ext cx="8082419" cy="655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2044FC-237E-E37D-D284-A22810AE2B3A}"/>
              </a:ext>
            </a:extLst>
          </p:cNvPr>
          <p:cNvSpPr txBox="1"/>
          <p:nvPr/>
        </p:nvSpPr>
        <p:spPr>
          <a:xfrm>
            <a:off x="6956425" y="6653911"/>
            <a:ext cx="1043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s1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변수를 통해 객체의 내부 변수나 메서드를 사용하듯이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내부에서도 똑같이 써야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할때가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37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807720"/>
            <a:ext cx="6780107" cy="1981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15" y="3550920"/>
            <a:ext cx="6776591" cy="2476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05" y="6446520"/>
            <a:ext cx="5387926" cy="1828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800100"/>
            <a:ext cx="5484306" cy="2217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6975" y="3537438"/>
            <a:ext cx="4757225" cy="2669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731305" y="8494990"/>
            <a:ext cx="16131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는 자기 자신의 객체주소를 가지는 참조변수이다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287000" y="2274572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생성자외에 다른 메서드에서도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5606939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참조변수이기에 내부의 멤버변수와 메서드를 사용가능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7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98" y="1350464"/>
            <a:ext cx="12206193" cy="394543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828800" y="2575870"/>
            <a:ext cx="2895600" cy="211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78670" y="356602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멤버변수와 지역변수의 이름이 같다면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921348" y="3543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16748" y="3238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지역변수가 우선시되어 멤버변수에 값을 넣을수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7423198" y="4905695"/>
            <a:ext cx="720996" cy="587007"/>
            <a:chOff x="9011713" y="5350533"/>
            <a:chExt cx="720996" cy="587007"/>
          </a:xfrm>
        </p:grpSpPr>
        <p:grpSp>
          <p:nvGrpSpPr>
            <p:cNvPr id="22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7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3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6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5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848171"/>
            <a:ext cx="11304120" cy="4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093543"/>
            <a:ext cx="4800600" cy="2420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52500"/>
            <a:ext cx="10609704" cy="396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810000" y="8343900"/>
            <a:ext cx="1243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this</a:t>
            </a:r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활용하여 구분할수 있다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9C7550A-BD8D-D793-CF6E-453FAFBB67A0}"/>
              </a:ext>
            </a:extLst>
          </p:cNvPr>
          <p:cNvCxnSpPr>
            <a:cxnSpLocks/>
          </p:cNvCxnSpPr>
          <p:nvPr/>
        </p:nvCxnSpPr>
        <p:spPr>
          <a:xfrm>
            <a:off x="3124200" y="3924300"/>
            <a:ext cx="3276600" cy="424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D64722-F5B3-AC10-4C2C-E2A455277117}"/>
              </a:ext>
            </a:extLst>
          </p:cNvPr>
          <p:cNvSpPr txBox="1"/>
          <p:nvPr/>
        </p:nvSpPr>
        <p:spPr>
          <a:xfrm>
            <a:off x="6477000" y="4043796"/>
            <a:ext cx="10609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밖에서 참조변수를 이용해 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이용할때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지역변수는 아예 접근을 할 수가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이용해 변수를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쓴다는것은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무조건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멤버변수라는것이다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871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66800" y="266700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퀴즈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72" y="1241286"/>
            <a:ext cx="5046036" cy="268301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2552700"/>
            <a:ext cx="38862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2264221"/>
            <a:ext cx="1112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객체 생성이전에도 사용할 수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객체를 가리키는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this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사용 할 수 없다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3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33900"/>
            <a:ext cx="6533890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68003"/>
            <a:ext cx="7696201" cy="1032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4533900"/>
            <a:ext cx="6629400" cy="4189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044376" y="5472781"/>
            <a:ext cx="1303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8600" y="495300"/>
            <a:ext cx="178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생성자라면 그냥 멤버변수 선언할때 초기화 하면 되지 않는가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2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876300"/>
            <a:ext cx="13635507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667000" y="3619500"/>
            <a:ext cx="1341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통해 초기화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할경우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if, for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다양한 문법을 이용해 초기화를 할 수 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56D6AF-060F-FC15-6FF2-10A4E602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1484"/>
            <a:ext cx="6629400" cy="4189216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DB5248-E8F9-1617-254A-04091D372669}"/>
              </a:ext>
            </a:extLst>
          </p:cNvPr>
          <p:cNvCxnSpPr>
            <a:cxnSpLocks/>
          </p:cNvCxnSpPr>
          <p:nvPr/>
        </p:nvCxnSpPr>
        <p:spPr>
          <a:xfrm>
            <a:off x="6096000" y="6210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198A46-4233-7779-016C-8BC321C4A090}"/>
              </a:ext>
            </a:extLst>
          </p:cNvPr>
          <p:cNvSpPr txBox="1"/>
          <p:nvPr/>
        </p:nvSpPr>
        <p:spPr>
          <a:xfrm>
            <a:off x="7543800" y="6050248"/>
            <a:ext cx="8225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단순히 값만 초기화 할 경우 멤버변수에 바로 초기화 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59655" y="1068168"/>
            <a:ext cx="1554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1-1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사용해보자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 name, int kor, int math, int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eng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하여 아래의 예시처럼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생성자를 만들자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1EB4A9-9A38-67EC-B71E-C0917F3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41" y="3086100"/>
            <a:ext cx="10515600" cy="5257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F0AB7F-AE14-307A-65BF-50B875E48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0" y="3390900"/>
            <a:ext cx="6442633" cy="1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E8E91E4-4D10-B948-17D3-E1F13033763E}"/>
              </a:ext>
            </a:extLst>
          </p:cNvPr>
          <p:cNvGrpSpPr/>
          <p:nvPr/>
        </p:nvGrpSpPr>
        <p:grpSpPr>
          <a:xfrm>
            <a:off x="4114800" y="876300"/>
            <a:ext cx="9906000" cy="8610600"/>
            <a:chOff x="1447800" y="876300"/>
            <a:chExt cx="9525000" cy="8305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C77C676-BD8E-7279-64AF-0BFD5DB8D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876300"/>
              <a:ext cx="4619195" cy="211843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EDC097-B0D5-D8F8-E19E-0CE13BBC6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94731"/>
              <a:ext cx="8839200" cy="6187369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61F0C-B57C-11A1-8561-D5EFF9D3F735}"/>
              </a:ext>
            </a:extLst>
          </p:cNvPr>
          <p:cNvCxnSpPr>
            <a:cxnSpLocks/>
          </p:cNvCxnSpPr>
          <p:nvPr/>
        </p:nvCxnSpPr>
        <p:spPr>
          <a:xfrm>
            <a:off x="9982200" y="342988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FC89C-96B0-B684-1D16-16ED1E9235BE}"/>
              </a:ext>
            </a:extLst>
          </p:cNvPr>
          <p:cNvSpPr txBox="1"/>
          <p:nvPr/>
        </p:nvSpPr>
        <p:spPr>
          <a:xfrm>
            <a:off x="11277600" y="3125086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제공해준다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E2B92B-7F90-B72D-7827-A88A9F05D4B2}"/>
              </a:ext>
            </a:extLst>
          </p:cNvPr>
          <p:cNvCxnSpPr>
            <a:cxnSpLocks/>
          </p:cNvCxnSpPr>
          <p:nvPr/>
        </p:nvCxnSpPr>
        <p:spPr>
          <a:xfrm flipV="1">
            <a:off x="9067800" y="3771417"/>
            <a:ext cx="2133600" cy="1067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1C359-28E9-DBA9-798D-9B9FC7FBBEB1}"/>
              </a:ext>
            </a:extLst>
          </p:cNvPr>
          <p:cNvCxnSpPr>
            <a:cxnSpLocks/>
          </p:cNvCxnSpPr>
          <p:nvPr/>
        </p:nvCxnSpPr>
        <p:spPr>
          <a:xfrm flipV="1">
            <a:off x="9677400" y="3824031"/>
            <a:ext cx="1981200" cy="3148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846FF-94B2-2A26-97FA-DA8623CD808D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97FD1F-7BC4-1683-DA6C-4C8B7640C6DB}"/>
              </a:ext>
            </a:extLst>
          </p:cNvPr>
          <p:cNvSpPr/>
          <p:nvPr/>
        </p:nvSpPr>
        <p:spPr>
          <a:xfrm>
            <a:off x="2590800" y="269263"/>
            <a:ext cx="15240000" cy="921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5BCF7D-0BC1-9114-5916-B786A8FD0B67}"/>
              </a:ext>
            </a:extLst>
          </p:cNvPr>
          <p:cNvSpPr txBox="1"/>
          <p:nvPr/>
        </p:nvSpPr>
        <p:spPr>
          <a:xfrm>
            <a:off x="381000" y="38100"/>
            <a:ext cx="1752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1-2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성적의 합계와 평균을 구하는 기능을 추가하자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(normal)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멤버메서드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getTotal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합계를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getAverage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성적의 평균을 반환한다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DDBE3D-03B6-A6D7-B6C0-16A6931F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2552700"/>
            <a:ext cx="10454197" cy="3886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81209-30DC-8A12-A7F5-6D89E5C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743700"/>
            <a:ext cx="6306358" cy="25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008588" y="5254704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C5CB0-065B-7FA5-FF43-C77AD2B07740}"/>
              </a:ext>
            </a:extLst>
          </p:cNvPr>
          <p:cNvSpPr txBox="1"/>
          <p:nvPr/>
        </p:nvSpPr>
        <p:spPr>
          <a:xfrm>
            <a:off x="609600" y="5715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D7D187-06D7-7C07-42FE-10554D74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14500"/>
            <a:ext cx="7142357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11D8E-3871-704B-C027-311C2DA837EB}"/>
              </a:ext>
            </a:extLst>
          </p:cNvPr>
          <p:cNvCxnSpPr>
            <a:cxnSpLocks/>
          </p:cNvCxnSpPr>
          <p:nvPr/>
        </p:nvCxnSpPr>
        <p:spPr>
          <a:xfrm>
            <a:off x="5257800" y="5600700"/>
            <a:ext cx="381000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665D4-BA53-0802-048B-7E997B1DF6D8}"/>
              </a:ext>
            </a:extLst>
          </p:cNvPr>
          <p:cNvSpPr/>
          <p:nvPr/>
        </p:nvSpPr>
        <p:spPr>
          <a:xfrm>
            <a:off x="4038600" y="51435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D42C1-314A-1AEE-FC17-A8993AD347C1}"/>
              </a:ext>
            </a:extLst>
          </p:cNvPr>
          <p:cNvSpPr txBox="1"/>
          <p:nvPr/>
        </p:nvSpPr>
        <p:spPr>
          <a:xfrm>
            <a:off x="3657600" y="6642437"/>
            <a:ext cx="1371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합계를 직접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구하는것보다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기존에 만들어 놓은 메서드를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활용하는것이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7CCE5-46F4-7571-8023-C80A092954BB}"/>
              </a:ext>
            </a:extLst>
          </p:cNvPr>
          <p:cNvSpPr/>
          <p:nvPr/>
        </p:nvSpPr>
        <p:spPr>
          <a:xfrm>
            <a:off x="228600" y="1509486"/>
            <a:ext cx="15240000" cy="6758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8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E030A-9E8F-F8D0-0529-3326D3C33C06}"/>
              </a:ext>
            </a:extLst>
          </p:cNvPr>
          <p:cNvSpPr txBox="1"/>
          <p:nvPr/>
        </p:nvSpPr>
        <p:spPr>
          <a:xfrm>
            <a:off x="381000" y="38100"/>
            <a:ext cx="1752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1-3 Student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객체가 생성 될 때마다 객체의 카운트를 올려보자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추가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생성된 객체의 개수를 저장한다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1. count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증가하여 현재 객체가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몇 개 생성되었는지를 저장하고 있어야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2. static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활용해야만 가능하다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3.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생성될때마다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특정 작업을 하고 싶다면 생성자 내부에서 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67608B-17AD-97AF-B8E2-5A81619D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838700"/>
            <a:ext cx="13305099" cy="2514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408723-6047-BF9E-A444-4A482BDF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4" y="7658100"/>
            <a:ext cx="572642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9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E8972-653C-8683-18AD-0DEBD8A0310C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08AAF9-5A78-2079-2F55-121DCD2C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88976"/>
            <a:ext cx="9677400" cy="75609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E809B45-36F0-44DC-F182-A78C8AFD27AB}"/>
              </a:ext>
            </a:extLst>
          </p:cNvPr>
          <p:cNvCxnSpPr>
            <a:cxnSpLocks/>
          </p:cNvCxnSpPr>
          <p:nvPr/>
        </p:nvCxnSpPr>
        <p:spPr>
          <a:xfrm>
            <a:off x="3962400" y="2569029"/>
            <a:ext cx="3962400" cy="5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22551B-1FC8-FD3D-B6AC-7734D474069A}"/>
              </a:ext>
            </a:extLst>
          </p:cNvPr>
          <p:cNvSpPr/>
          <p:nvPr/>
        </p:nvSpPr>
        <p:spPr>
          <a:xfrm>
            <a:off x="2297212" y="24003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49EBE-3CD4-39AF-A004-79B4F6784137}"/>
              </a:ext>
            </a:extLst>
          </p:cNvPr>
          <p:cNvSpPr txBox="1"/>
          <p:nvPr/>
        </p:nvSpPr>
        <p:spPr>
          <a:xfrm>
            <a:off x="8534400" y="952500"/>
            <a:ext cx="922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생성을 위해선 반드시 생성자가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실행되어야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만들어놓은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모든 생성자에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증가 시키도록 하면 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반드시 카운트가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씩 증가 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2A7C28-436D-1A92-1446-11A9FFF45F88}"/>
              </a:ext>
            </a:extLst>
          </p:cNvPr>
          <p:cNvSpPr/>
          <p:nvPr/>
        </p:nvSpPr>
        <p:spPr>
          <a:xfrm>
            <a:off x="2221012" y="4917692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F513C1C-EB01-725C-9BF9-A53EEE1B9700}"/>
              </a:ext>
            </a:extLst>
          </p:cNvPr>
          <p:cNvSpPr/>
          <p:nvPr/>
        </p:nvSpPr>
        <p:spPr>
          <a:xfrm>
            <a:off x="2210126" y="8343900"/>
            <a:ext cx="1665188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CD52B3-C79B-3A76-BA6F-914229D9F589}"/>
              </a:ext>
            </a:extLst>
          </p:cNvPr>
          <p:cNvCxnSpPr>
            <a:cxnSpLocks/>
          </p:cNvCxnSpPr>
          <p:nvPr/>
        </p:nvCxnSpPr>
        <p:spPr>
          <a:xfrm flipV="1">
            <a:off x="3757386" y="3223399"/>
            <a:ext cx="4700814" cy="194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43B55-74F6-F275-9D1B-2B0F180D003F}"/>
              </a:ext>
            </a:extLst>
          </p:cNvPr>
          <p:cNvCxnSpPr>
            <a:cxnSpLocks/>
          </p:cNvCxnSpPr>
          <p:nvPr/>
        </p:nvCxnSpPr>
        <p:spPr>
          <a:xfrm flipV="1">
            <a:off x="3875314" y="3608953"/>
            <a:ext cx="5116286" cy="4956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67A0E1-55DF-52C7-9F8A-4372D35710A8}"/>
              </a:ext>
            </a:extLst>
          </p:cNvPr>
          <p:cNvSpPr/>
          <p:nvPr/>
        </p:nvSpPr>
        <p:spPr>
          <a:xfrm>
            <a:off x="914400" y="914400"/>
            <a:ext cx="17286841" cy="842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514"/>
            <a:ext cx="1554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1-4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(hard)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showState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 학생 정보를 출력하자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배열을 만들어 반복문을 이용하여 객체를 생성하자</a:t>
            </a: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생성자를 이용해 이름과 성적을 초기화 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32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활용하여 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0~100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랜덤으로 입력한다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14700"/>
            <a:ext cx="10268825" cy="6324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" t="51807" r="-3887" b="9639"/>
          <a:stretch/>
        </p:blipFill>
        <p:spPr>
          <a:xfrm>
            <a:off x="304800" y="6591300"/>
            <a:ext cx="10668000" cy="243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3481900"/>
            <a:ext cx="7933312" cy="35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1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AD68E1-E53E-A649-B22F-2FE4956C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51661"/>
            <a:ext cx="9440252" cy="4842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7007B-1BC8-1388-2C31-03C92AE72613}"/>
              </a:ext>
            </a:extLst>
          </p:cNvPr>
          <p:cNvSpPr txBox="1"/>
          <p:nvPr/>
        </p:nvSpPr>
        <p:spPr>
          <a:xfrm>
            <a:off x="609600" y="381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8DE2AA-1C4B-E5F9-E001-BED58998B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3196"/>
            <a:ext cx="8183775" cy="436930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C0D5-AA0A-9709-2FE4-BA0CD0B932B7}"/>
              </a:ext>
            </a:extLst>
          </p:cNvPr>
          <p:cNvCxnSpPr>
            <a:cxnSpLocks/>
          </p:cNvCxnSpPr>
          <p:nvPr/>
        </p:nvCxnSpPr>
        <p:spPr>
          <a:xfrm>
            <a:off x="10363200" y="3162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A92ACA-4D80-6AE4-5A79-799AAAE041F3}"/>
              </a:ext>
            </a:extLst>
          </p:cNvPr>
          <p:cNvSpPr/>
          <p:nvPr/>
        </p:nvSpPr>
        <p:spPr>
          <a:xfrm>
            <a:off x="7543800" y="2857500"/>
            <a:ext cx="281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4EA50-8B53-4FC3-CD32-EB29AB221651}"/>
              </a:ext>
            </a:extLst>
          </p:cNvPr>
          <p:cNvSpPr txBox="1"/>
          <p:nvPr/>
        </p:nvSpPr>
        <p:spPr>
          <a:xfrm>
            <a:off x="11658600" y="28575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만들어둔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메서드를 적극 활용한다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8B8470-7167-4EF0-BD08-D8D879CCFDA3}"/>
              </a:ext>
            </a:extLst>
          </p:cNvPr>
          <p:cNvCxnSpPr>
            <a:cxnSpLocks/>
          </p:cNvCxnSpPr>
          <p:nvPr/>
        </p:nvCxnSpPr>
        <p:spPr>
          <a:xfrm>
            <a:off x="10591800" y="5950275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0277A3-2AA2-15DD-F226-5A60B9232E08}"/>
              </a:ext>
            </a:extLst>
          </p:cNvPr>
          <p:cNvSpPr/>
          <p:nvPr/>
        </p:nvSpPr>
        <p:spPr>
          <a:xfrm>
            <a:off x="6934200" y="5645475"/>
            <a:ext cx="3657600" cy="41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B9908-3ECD-668C-1D19-40CEA40A06BE}"/>
              </a:ext>
            </a:extLst>
          </p:cNvPr>
          <p:cNvSpPr txBox="1"/>
          <p:nvPr/>
        </p:nvSpPr>
        <p:spPr>
          <a:xfrm>
            <a:off x="11887200" y="5067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객체배열을 만든다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만든것이지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아니다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3A9222A-913A-E3B3-5B0F-8F59EA0C9BBB}"/>
              </a:ext>
            </a:extLst>
          </p:cNvPr>
          <p:cNvCxnSpPr>
            <a:cxnSpLocks/>
          </p:cNvCxnSpPr>
          <p:nvPr/>
        </p:nvCxnSpPr>
        <p:spPr>
          <a:xfrm>
            <a:off x="6629400" y="7277100"/>
            <a:ext cx="3715657" cy="1760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929403-3294-3F57-0E97-552FFCFF4BFA}"/>
              </a:ext>
            </a:extLst>
          </p:cNvPr>
          <p:cNvSpPr txBox="1"/>
          <p:nvPr/>
        </p:nvSpPr>
        <p:spPr>
          <a:xfrm>
            <a:off x="10421257" y="815511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요소마다 객체를 만들어 넣는다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222E14-E72B-2748-FFB0-0DA2E7C22436}"/>
              </a:ext>
            </a:extLst>
          </p:cNvPr>
          <p:cNvCxnSpPr>
            <a:cxnSpLocks/>
          </p:cNvCxnSpPr>
          <p:nvPr/>
        </p:nvCxnSpPr>
        <p:spPr>
          <a:xfrm>
            <a:off x="6629400" y="9038092"/>
            <a:ext cx="3868057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2D4A9E-34E6-F67B-C0C6-7EA47906AB3D}"/>
              </a:ext>
            </a:extLst>
          </p:cNvPr>
          <p:cNvSpPr/>
          <p:nvPr/>
        </p:nvSpPr>
        <p:spPr>
          <a:xfrm>
            <a:off x="2590800" y="266700"/>
            <a:ext cx="15610441" cy="90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554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(expert)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Student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(Student[] )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매개변수로 학생 리스트를 받아서 그중 평균점수가 가장 낮은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동점자가 있다면 먼저 찾은 객체를 반환한다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651224"/>
            <a:ext cx="9134021" cy="6988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3803" r="-3446" b="32393"/>
          <a:stretch/>
        </p:blipFill>
        <p:spPr>
          <a:xfrm>
            <a:off x="533400" y="4991100"/>
            <a:ext cx="9448800" cy="236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90600" y="56769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생성및 이름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 입력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2727424"/>
            <a:ext cx="8417994" cy="44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14568"/>
            <a:ext cx="10744200" cy="8243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A0685E-724F-91EF-7A2D-DEBCA22BC99F}"/>
              </a:ext>
            </a:extLst>
          </p:cNvPr>
          <p:cNvSpPr txBox="1"/>
          <p:nvPr/>
        </p:nvSpPr>
        <p:spPr>
          <a:xfrm>
            <a:off x="609600" y="165437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C50B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</a:t>
            </a:r>
            <a:endParaRPr lang="ko-KR" altLang="en-US" sz="800" dirty="0">
              <a:solidFill>
                <a:srgbClr val="4C50BB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80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09600" y="342900"/>
            <a:ext cx="1714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1-5 Student </a:t>
            </a:r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기능을 추가하자</a:t>
            </a:r>
            <a:r>
              <a:rPr lang="en-US" altLang="ko-KR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랜덤으로 성적을 입력해보자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이름은 모두 다르게 설정한다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또다른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Student[]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만든후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객체들을 오름차순 대로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배열에 넣어보자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  - &gt; </a:t>
            </a:r>
            <a:r>
              <a:rPr lang="en-US" altLang="ko-KR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정렬후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정렬 방법은 </a:t>
            </a:r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선택정렬을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구현해본다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필요한 메서드가 있다면 만들어 써보자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힌트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getMinAvg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를활용하여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성적이 가장 낮은 학생들을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빼와서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sortList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넣으면 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200" y="4838699"/>
            <a:ext cx="5943600" cy="53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48529" y="1028700"/>
            <a:ext cx="4605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210800" y="1104900"/>
            <a:ext cx="3187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sortList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906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162300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162300"/>
            <a:ext cx="214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0X000A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38481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0X000B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3848100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44971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0X000C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44971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14350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0X000D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143500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95400" y="579256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0X000E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191000" y="5792569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학생</a:t>
            </a:r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0058400" y="2476500"/>
          <a:ext cx="5410200" cy="70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2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객체주소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이름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236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1623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38481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44971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1435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363200" y="579256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null</a:t>
            </a:r>
            <a:endParaRPr lang="ko-KR" altLang="en-US" sz="3600" dirty="0">
              <a:solidFill>
                <a:srgbClr val="4C50BC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6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49019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05" y="-657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 -0.1314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5679E-6 L 0.49193 0.0547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92" y="27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4.5679E-6 L 0.49852 0.064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22" y="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49297 -0.13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4" y="-6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5 -0.1314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9" grpId="0"/>
      <p:bldP spid="20" grpId="0"/>
      <p:bldP spid="23" grpId="0"/>
      <p:bldP spid="24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9633777" cy="731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3162300"/>
            <a:ext cx="42672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99" y="1028700"/>
            <a:ext cx="8069057" cy="5486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582400" y="2247900"/>
            <a:ext cx="4343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6868102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553200" y="419100"/>
            <a:ext cx="1211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생성시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최초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번만 실행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되는 특별한 메서드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클래스와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대소문자 구분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타입이 없어야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(void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아님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무조건 생성자를 통해서 생성된다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086100"/>
            <a:ext cx="6410902" cy="5172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97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47700"/>
            <a:ext cx="15010448" cy="7772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28600" y="419100"/>
            <a:ext cx="17975056" cy="876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0752" y="38100"/>
            <a:ext cx="17577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getMinAvg()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에서 리턴을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Student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말고 </a:t>
            </a:r>
            <a:endParaRPr lang="en-US" altLang="ko-KR" sz="48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index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를 반환하면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getIndex 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메서드를 만들 필요 없지 않을까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48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15010448" cy="7772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8991600" y="2552700"/>
            <a:ext cx="1066800" cy="598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7975600" y="3151003"/>
            <a:ext cx="467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47514" y="2047473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인덱스를 반환하도록 만들어주면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75600" y="406540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여기가 필요없어질텐데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8600" y="114300"/>
            <a:ext cx="17975056" cy="9258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4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1409700"/>
            <a:ext cx="13771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메서드는 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1</a:t>
            </a:r>
            <a:r>
              <a:rPr lang="ko-KR" altLang="en-US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개의 기능만을 담당하는것이 베스트이다</a:t>
            </a:r>
            <a:r>
              <a:rPr lang="en-US" altLang="ko-KR" sz="48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7162800" y="4457700"/>
            <a:ext cx="28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모듈화</a:t>
            </a:r>
            <a:endParaRPr lang="en-US" altLang="ko-KR" sz="720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784811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1100"/>
            <a:ext cx="6248400" cy="439842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969143" y="1977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399" y="1737716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343400" y="15621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멤버변수는 기본값  초기화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731143" y="327316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438399" y="3033265"/>
            <a:ext cx="12927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105400" y="2857649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쓰레기값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08321" y="6875068"/>
            <a:ext cx="1331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지역변수는 반드시 초기화를 해야 사용할수 있다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44204"/>
              </p:ext>
            </p:extLst>
          </p:nvPr>
        </p:nvGraphicFramePr>
        <p:xfrm>
          <a:off x="10836728" y="1234945"/>
          <a:ext cx="348479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:a16="http://schemas.microsoft.com/office/drawing/2014/main" val="73330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자료형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기본값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boolean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>
                          <a:ea typeface="G마켓 산스 Medium" panose="02000000000000000000"/>
                        </a:rPr>
                        <a:t>false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char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‘\u0000’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참조형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null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ea typeface="G마켓 산스 Medium" panose="02000000000000000000"/>
                        </a:rPr>
                        <a:t>그외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>
                          <a:ea typeface="G마켓 산스 Medium" panose="02000000000000000000"/>
                        </a:rPr>
                        <a:t>0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9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8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305413"/>
            <a:ext cx="3393622" cy="1114286"/>
          </a:xfrm>
          <a:prstGeom prst="rect">
            <a:avLst/>
          </a:prstGeom>
        </p:spPr>
      </p:pic>
      <p:pic>
        <p:nvPicPr>
          <p:cNvPr id="58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4140" y="4334014"/>
            <a:ext cx="3393622" cy="1114286"/>
          </a:xfrm>
          <a:prstGeom prst="rect">
            <a:avLst/>
          </a:prstGeom>
        </p:spPr>
      </p:pic>
      <p:pic>
        <p:nvPicPr>
          <p:cNvPr id="59" name="Object 6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06783" y="4334014"/>
            <a:ext cx="3393622" cy="111428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71800" y="4476291"/>
            <a:ext cx="403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0" y="4584757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573000" y="4607617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멤버변수 초기화 방법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가지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545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 초기화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5305778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371600" y="7505700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값을 하드코딩으로 바로 초기화 할경우 좋다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68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96" y="1415979"/>
            <a:ext cx="7485414" cy="8454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43000" y="5715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6858000" cy="8384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42291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59055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286000" y="7581900"/>
            <a:ext cx="1447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91305"/>
            <a:ext cx="1295398" cy="1271395"/>
            <a:chOff x="9011713" y="5350533"/>
            <a:chExt cx="720995" cy="587007"/>
          </a:xfrm>
        </p:grpSpPr>
        <p:grpSp>
          <p:nvGrpSpPr>
            <p:cNvPr id="13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8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21" y="5350533"/>
              <a:ext cx="291983" cy="587007"/>
              <a:chOff x="9226221" y="5350533"/>
              <a:chExt cx="291983" cy="587007"/>
            </a:xfrm>
          </p:grpSpPr>
          <p:pic>
            <p:nvPicPr>
              <p:cNvPr id="17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9226221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5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6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820400" y="3771900"/>
            <a:ext cx="6781800" cy="225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4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828800" y="1839998"/>
            <a:ext cx="1333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메모리에 처음 로딩될때 한번만 실행</a:t>
            </a:r>
            <a:endParaRPr lang="en-US" altLang="ko-KR" sz="4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메모리에 생성될때가 아니다</a:t>
            </a:r>
            <a:r>
              <a:rPr lang="en-US" altLang="ko-KR" sz="4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981200" y="4561196"/>
            <a:ext cx="13616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인스턴스가 만들어질때 마다 생성자보다 먼저 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1001404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95400" y="3626703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02" y="5799154"/>
            <a:ext cx="6324600" cy="2303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5799154"/>
            <a:ext cx="4343400" cy="42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44074"/>
            <a:ext cx="8305800" cy="531862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331343" y="56352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740543" y="5395317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05600" y="5219700"/>
            <a:ext cx="1089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초기화 블록은 객체 생성보다 이전에 실행되므로 인스턴스 변수는 사용할수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6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57134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생성자의 사용방법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524500"/>
            <a:ext cx="13651871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6090"/>
            <a:ext cx="7935510" cy="288161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410200" y="1723430"/>
            <a:ext cx="3429000" cy="524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724206" y="4712251"/>
            <a:ext cx="720996" cy="587007"/>
            <a:chOff x="9011713" y="5350533"/>
            <a:chExt cx="720996" cy="587007"/>
          </a:xfrm>
        </p:grpSpPr>
        <p:grpSp>
          <p:nvGrpSpPr>
            <p:cNvPr id="10" name="그룹 1009">
              <a:extLst>
                <a:ext uri="{FF2B5EF4-FFF2-40B4-BE49-F238E27FC236}">
                  <a16:creationId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5" name="Object 29">
                <a:extLst>
                  <a:ext uri="{FF2B5EF4-FFF2-40B4-BE49-F238E27FC236}">
                    <a16:creationId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0">
              <a:extLst>
                <a:ext uri="{FF2B5EF4-FFF2-40B4-BE49-F238E27FC236}">
                  <a16:creationId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4" name="Object 32">
                <a:extLst>
                  <a:ext uri="{FF2B5EF4-FFF2-40B4-BE49-F238E27FC236}">
                    <a16:creationId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1">
              <a:extLst>
                <a:ext uri="{FF2B5EF4-FFF2-40B4-BE49-F238E27FC236}">
                  <a16:creationId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3" name="Object 35">
                <a:extLst>
                  <a:ext uri="{FF2B5EF4-FFF2-40B4-BE49-F238E27FC236}">
                    <a16:creationId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1" y="8775789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코드가 간결해진다</a:t>
            </a:r>
            <a:r>
              <a:rPr lang="en-US" altLang="ko-KR" sz="5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5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prstClr val="white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prstClr val="white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62000" y="1977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62000" y="1104900"/>
            <a:ext cx="1760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2-1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앞서 만든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Student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count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모든 생성자마다 공통적으로 들어가 있어 코드가 중복이 많다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이를 초기화 블록을 통해 중복을 제거하자</a:t>
            </a:r>
            <a:endParaRPr lang="en-US" altLang="ko-KR" sz="36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객체가 생성될때마다 실행되어야 하니 </a:t>
            </a:r>
            <a:endParaRPr lang="en-US" altLang="ko-KR" sz="360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클래스 초기화 블록 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 초기화 블록 잘 고민해보자</a:t>
            </a:r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74" y="3619500"/>
            <a:ext cx="3635326" cy="65480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3619500"/>
            <a:ext cx="3635326" cy="6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609600" y="4381500"/>
            <a:ext cx="16934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지금까지 클래스를 만들면서 생성자를 만든적이 없는데</a:t>
            </a:r>
            <a:r>
              <a:rPr lang="en-US" altLang="ko-KR" sz="5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?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09018"/>
            <a:ext cx="7086600" cy="7284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219200" y="419100"/>
            <a:ext cx="3712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기본 생성자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64317"/>
            <a:ext cx="7224486" cy="8382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" y="3418448"/>
            <a:ext cx="2467210" cy="1344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E53C3-B9CA-43AF-E687-E7AACF89E6E2}"/>
              </a:ext>
            </a:extLst>
          </p:cNvPr>
          <p:cNvSpPr txBox="1"/>
          <p:nvPr/>
        </p:nvSpPr>
        <p:spPr>
          <a:xfrm>
            <a:off x="7239000" y="419100"/>
            <a:ext cx="114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생성자가 하나도 없다면 자동으로 만들어준다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생성자가 한 개라도 선언이 되었다면 만들어지지 않는다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6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9100"/>
            <a:ext cx="8915400" cy="7386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039100"/>
            <a:ext cx="8680174" cy="1905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000" y="8454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80391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 생성자가 없어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F836249-BF96-CD87-058C-70FA49201686}"/>
              </a:ext>
            </a:extLst>
          </p:cNvPr>
          <p:cNvCxnSpPr>
            <a:cxnSpLocks/>
          </p:cNvCxnSpPr>
          <p:nvPr/>
        </p:nvCxnSpPr>
        <p:spPr>
          <a:xfrm>
            <a:off x="5638800" y="3577814"/>
            <a:ext cx="381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75674C-2F81-C086-76D3-37516CB1F27A}"/>
              </a:ext>
            </a:extLst>
          </p:cNvPr>
          <p:cNvSpPr txBox="1"/>
          <p:nvPr/>
        </p:nvSpPr>
        <p:spPr>
          <a:xfrm>
            <a:off x="9982200" y="32385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명시적으로 생성자를 만들었기 때문에 기본생성자는 자동으로 만들어지지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74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02990-0F1C-DE86-54FF-A6079141643E}"/>
              </a:ext>
            </a:extLst>
          </p:cNvPr>
          <p:cNvSpPr txBox="1"/>
          <p:nvPr/>
        </p:nvSpPr>
        <p:spPr>
          <a:xfrm>
            <a:off x="685800" y="190500"/>
            <a:ext cx="5189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생성자 오버로딩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5123F-9300-34D3-4735-3836D6B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81100"/>
            <a:ext cx="8915400" cy="73861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C6CC-E25D-7714-0D6D-3C940DD56372}"/>
              </a:ext>
            </a:extLst>
          </p:cNvPr>
          <p:cNvSpPr/>
          <p:nvPr/>
        </p:nvSpPr>
        <p:spPr>
          <a:xfrm>
            <a:off x="1190362" y="3771900"/>
            <a:ext cx="8106037" cy="45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7E2042-7408-A5B5-2DF3-3A6915D59AC7}"/>
              </a:ext>
            </a:extLst>
          </p:cNvPr>
          <p:cNvCxnSpPr>
            <a:cxnSpLocks/>
          </p:cNvCxnSpPr>
          <p:nvPr/>
        </p:nvCxnSpPr>
        <p:spPr>
          <a:xfrm>
            <a:off x="9434095" y="388533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0C835D-052F-C487-F4A0-55127E2FE612}"/>
              </a:ext>
            </a:extLst>
          </p:cNvPr>
          <p:cNvSpPr txBox="1"/>
          <p:nvPr/>
        </p:nvSpPr>
        <p:spPr>
          <a:xfrm>
            <a:off x="10729495" y="3580537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생성자는 무조건 클래스이름 이기때문에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개이상이라면 무조건 오버로딩에 해당된다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ED080-D5E1-0E1A-6547-98852A9FB52B}"/>
              </a:ext>
            </a:extLst>
          </p:cNvPr>
          <p:cNvSpPr txBox="1"/>
          <p:nvPr/>
        </p:nvSpPr>
        <p:spPr>
          <a:xfrm>
            <a:off x="10729495" y="68961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생성자를 오버로딩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했을때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문제점이 무엇인가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833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20125</TotalTime>
  <Words>994</Words>
  <Application>Microsoft Office PowerPoint</Application>
  <PresentationFormat>사용자 지정</PresentationFormat>
  <Paragraphs>194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0" baseType="lpstr"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913</cp:revision>
  <dcterms:created xsi:type="dcterms:W3CDTF">2022-10-23T12:09:39Z</dcterms:created>
  <dcterms:modified xsi:type="dcterms:W3CDTF">2023-10-21T04:32:49Z</dcterms:modified>
</cp:coreProperties>
</file>