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58" r:id="rId3"/>
    <p:sldId id="259" r:id="rId4"/>
    <p:sldId id="661" r:id="rId5"/>
    <p:sldId id="811" r:id="rId6"/>
    <p:sldId id="897" r:id="rId7"/>
    <p:sldId id="898" r:id="rId8"/>
    <p:sldId id="952" r:id="rId9"/>
    <p:sldId id="899" r:id="rId10"/>
    <p:sldId id="900" r:id="rId11"/>
    <p:sldId id="901" r:id="rId12"/>
    <p:sldId id="281" r:id="rId13"/>
    <p:sldId id="845" r:id="rId14"/>
    <p:sldId id="851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4" r:id="rId25"/>
    <p:sldId id="912" r:id="rId26"/>
    <p:sldId id="913" r:id="rId27"/>
    <p:sldId id="915" r:id="rId28"/>
    <p:sldId id="916" r:id="rId29"/>
    <p:sldId id="917" r:id="rId30"/>
    <p:sldId id="918" r:id="rId31"/>
    <p:sldId id="925" r:id="rId32"/>
    <p:sldId id="929" r:id="rId33"/>
    <p:sldId id="927" r:id="rId34"/>
    <p:sldId id="953" r:id="rId35"/>
    <p:sldId id="374" r:id="rId36"/>
    <p:sldId id="795" r:id="rId37"/>
    <p:sldId id="919" r:id="rId38"/>
    <p:sldId id="920" r:id="rId39"/>
    <p:sldId id="921" r:id="rId40"/>
    <p:sldId id="922" r:id="rId41"/>
    <p:sldId id="923" r:id="rId42"/>
    <p:sldId id="924" r:id="rId43"/>
    <p:sldId id="932" r:id="rId44"/>
    <p:sldId id="933" r:id="rId45"/>
    <p:sldId id="934" r:id="rId46"/>
    <p:sldId id="935" r:id="rId47"/>
    <p:sldId id="936" r:id="rId48"/>
    <p:sldId id="937" r:id="rId49"/>
    <p:sldId id="930" r:id="rId50"/>
    <p:sldId id="931" r:id="rId51"/>
    <p:sldId id="938" r:id="rId52"/>
    <p:sldId id="939" r:id="rId53"/>
    <p:sldId id="941" r:id="rId54"/>
    <p:sldId id="942" r:id="rId55"/>
    <p:sldId id="940" r:id="rId56"/>
    <p:sldId id="950" r:id="rId57"/>
    <p:sldId id="951" r:id="rId58"/>
    <p:sldId id="943" r:id="rId59"/>
    <p:sldId id="944" r:id="rId60"/>
    <p:sldId id="945" r:id="rId61"/>
    <p:sldId id="946" r:id="rId62"/>
    <p:sldId id="947" r:id="rId63"/>
    <p:sldId id="948" r:id="rId64"/>
    <p:sldId id="949" r:id="rId65"/>
    <p:sldId id="759" r:id="rId66"/>
    <p:sldId id="760" r:id="rId67"/>
    <p:sldId id="954" r:id="rId68"/>
    <p:sldId id="893" r:id="rId69"/>
    <p:sldId id="895" r:id="rId70"/>
    <p:sldId id="275" r:id="rId7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23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2023-05-07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microsoft.com/office/2007/relationships/hdphoto" Target="../media/hdphoto3.wdp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859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06311" y="1273007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7315199" y="5131019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개선한것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5337245" y="1530396"/>
            <a:ext cx="1112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Part14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자료구조와 쓰레드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791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3147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6569928"/>
            <a:ext cx="380919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39" y="2633662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289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762000" y="190500"/>
            <a:ext cx="15925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void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실질적으로 데이터는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"/>
            <a:ext cx="12725400" cy="9963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6711" r="1198" b="57170"/>
          <a:stretch/>
        </p:blipFill>
        <p:spPr>
          <a:xfrm>
            <a:off x="990600" y="3924300"/>
            <a:ext cx="125730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55066" r="-150" b="5929"/>
          <a:stretch/>
        </p:blipFill>
        <p:spPr>
          <a:xfrm>
            <a:off x="819150" y="5600700"/>
            <a:ext cx="1274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"/>
            <a:ext cx="11887200" cy="807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425526" y="8724900"/>
            <a:ext cx="1244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상수로써 표현했다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562712" y="33147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730412" y="4297281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스케쥴러를 통해 언제 실행 할지를 결정한다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1" y="190500"/>
            <a:ext cx="6816634" cy="2362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8234" y="205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262491" y="15621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값을 넣는다면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1" y="2857500"/>
            <a:ext cx="1806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막고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로만 값을 넣게 하고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하면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19500"/>
            <a:ext cx="5822723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1" y="8743771"/>
            <a:ext cx="1760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늘어날때마다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수정해야 하고 별로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좋아보이지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매개변수가 그냥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이니 사용자입장에서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뭘넣어야할지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직관적이지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1104900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48886" y="6293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2161353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20088" y="1838187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28386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56362" y="286088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5880065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565484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멤버를 바로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다이얼로그를 띄우고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 과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동시에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console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창으로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초마다 카운트를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하도록하자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활용할 것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카운트는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나온다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100"/>
            <a:ext cx="8610600" cy="7182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2122" r="885" b="9823"/>
          <a:stretch/>
        </p:blipFill>
        <p:spPr>
          <a:xfrm>
            <a:off x="76200" y="3238500"/>
            <a:ext cx="8534400" cy="632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837" y="3095625"/>
            <a:ext cx="8905874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685800" y="4191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로그창을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닫을때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까지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계속 나오게 하고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창을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요소의 값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62099"/>
            <a:ext cx="8517921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569676"/>
            <a:ext cx="3219568" cy="1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00200" y="7962900"/>
            <a:ext cx="16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멤버변수들에 내가 특정한 값을 주고 싶으면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38300"/>
            <a:ext cx="1197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4160103"/>
            <a:ext cx="1949548" cy="267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순서정보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31037</TotalTime>
  <Words>929</Words>
  <Application>Microsoft Office PowerPoint</Application>
  <PresentationFormat>사용자 지정</PresentationFormat>
  <Paragraphs>196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8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2703</cp:revision>
  <cp:lastPrinted>2023-03-12T07:02:51Z</cp:lastPrinted>
  <dcterms:created xsi:type="dcterms:W3CDTF">2022-10-23T12:09:39Z</dcterms:created>
  <dcterms:modified xsi:type="dcterms:W3CDTF">2023-05-06T18:56:48Z</dcterms:modified>
</cp:coreProperties>
</file>