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58" r:id="rId3"/>
    <p:sldId id="259" r:id="rId4"/>
    <p:sldId id="661" r:id="rId5"/>
    <p:sldId id="706" r:id="rId6"/>
    <p:sldId id="711" r:id="rId7"/>
    <p:sldId id="707" r:id="rId8"/>
    <p:sldId id="708" r:id="rId9"/>
    <p:sldId id="662" r:id="rId10"/>
    <p:sldId id="714" r:id="rId11"/>
    <p:sldId id="715" r:id="rId12"/>
    <p:sldId id="709" r:id="rId13"/>
    <p:sldId id="712" r:id="rId14"/>
    <p:sldId id="713" r:id="rId15"/>
    <p:sldId id="710" r:id="rId16"/>
    <p:sldId id="716" r:id="rId17"/>
    <p:sldId id="717" r:id="rId18"/>
    <p:sldId id="718" r:id="rId19"/>
    <p:sldId id="690" r:id="rId20"/>
    <p:sldId id="663" r:id="rId21"/>
    <p:sldId id="664" r:id="rId22"/>
    <p:sldId id="665" r:id="rId23"/>
    <p:sldId id="666" r:id="rId24"/>
    <p:sldId id="667" r:id="rId25"/>
    <p:sldId id="668" r:id="rId26"/>
    <p:sldId id="669" r:id="rId27"/>
    <p:sldId id="670" r:id="rId28"/>
    <p:sldId id="671" r:id="rId29"/>
    <p:sldId id="700" r:id="rId30"/>
    <p:sldId id="281" r:id="rId31"/>
    <p:sldId id="672" r:id="rId32"/>
    <p:sldId id="638" r:id="rId33"/>
    <p:sldId id="673" r:id="rId34"/>
    <p:sldId id="676" r:id="rId35"/>
    <p:sldId id="677" r:id="rId36"/>
    <p:sldId id="678" r:id="rId37"/>
    <p:sldId id="674" r:id="rId38"/>
    <p:sldId id="675" r:id="rId39"/>
    <p:sldId id="628" r:id="rId40"/>
    <p:sldId id="680" r:id="rId41"/>
    <p:sldId id="701" r:id="rId42"/>
    <p:sldId id="681" r:id="rId43"/>
    <p:sldId id="682" r:id="rId44"/>
    <p:sldId id="683" r:id="rId45"/>
    <p:sldId id="679" r:id="rId46"/>
    <p:sldId id="702" r:id="rId47"/>
    <p:sldId id="374" r:id="rId48"/>
    <p:sldId id="694" r:id="rId49"/>
    <p:sldId id="684" r:id="rId50"/>
    <p:sldId id="685" r:id="rId51"/>
    <p:sldId id="686" r:id="rId52"/>
    <p:sldId id="687" r:id="rId53"/>
    <p:sldId id="688" r:id="rId54"/>
    <p:sldId id="691" r:id="rId55"/>
    <p:sldId id="692" r:id="rId56"/>
    <p:sldId id="693" r:id="rId57"/>
    <p:sldId id="695" r:id="rId58"/>
    <p:sldId id="696" r:id="rId59"/>
    <p:sldId id="697" r:id="rId60"/>
    <p:sldId id="699" r:id="rId61"/>
    <p:sldId id="698" r:id="rId62"/>
    <p:sldId id="703" r:id="rId63"/>
    <p:sldId id="704" r:id="rId64"/>
    <p:sldId id="705" r:id="rId65"/>
    <p:sldId id="275" r:id="rId66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C2BCB0-5991-A266-C982-D26FEE054263}"/>
              </a:ext>
            </a:extLst>
          </p:cNvPr>
          <p:cNvSpPr txBox="1"/>
          <p:nvPr/>
        </p:nvSpPr>
        <p:spPr>
          <a:xfrm>
            <a:off x="1905000" y="1943100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924800" y="3654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511EC3-6631-114A-D3DB-B98EFE39DE54}"/>
              </a:ext>
            </a:extLst>
          </p:cNvPr>
          <p:cNvSpPr txBox="1"/>
          <p:nvPr/>
        </p:nvSpPr>
        <p:spPr>
          <a:xfrm>
            <a:off x="9154886" y="3238500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0494E-6 L -0.00208 -0.182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xmlns="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xmlns="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xmlns="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xmlns="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xmlns="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xmlns="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xmlns="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xmlns="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xmlns="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xmlns="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xmlns="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xmlns="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AE7DED7-EB36-2531-618C-FAC8689B9594}"/>
              </a:ext>
            </a:extLst>
          </p:cNvPr>
          <p:cNvSpPr txBox="1"/>
          <p:nvPr/>
        </p:nvSpPr>
        <p:spPr>
          <a:xfrm>
            <a:off x="7848600" y="4717312"/>
            <a:ext cx="298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AE0F19A-C99A-47E8-CE4C-7326019AA845}"/>
              </a:ext>
            </a:extLst>
          </p:cNvPr>
          <p:cNvSpPr txBox="1"/>
          <p:nvPr/>
        </p:nvSpPr>
        <p:spPr>
          <a:xfrm>
            <a:off x="11616669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xmlns="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05100"/>
            <a:ext cx="9677400" cy="354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EE5F25-5F97-4CFC-FF2C-22D3E51590AE}"/>
              </a:ext>
            </a:extLst>
          </p:cNvPr>
          <p:cNvSpPr/>
          <p:nvPr/>
        </p:nvSpPr>
        <p:spPr>
          <a:xfrm>
            <a:off x="4038600" y="5067300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5676900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78EE0A-791C-598D-789F-C522225C11D0}"/>
              </a:ext>
            </a:extLst>
          </p:cNvPr>
          <p:cNvSpPr txBox="1"/>
          <p:nvPr/>
        </p:nvSpPr>
        <p:spPr>
          <a:xfrm>
            <a:off x="2819400" y="6964802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1740"/>
            <a:ext cx="9601200" cy="79140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7769743" y="464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651C4CF-A9CE-99DD-6DBE-F8D804A5D54E}"/>
              </a:ext>
            </a:extLst>
          </p:cNvPr>
          <p:cNvSpPr/>
          <p:nvPr/>
        </p:nvSpPr>
        <p:spPr>
          <a:xfrm>
            <a:off x="1676400" y="4404717"/>
            <a:ext cx="6093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DB19C6-F03E-4F92-94CC-933AFFB7A0C6}"/>
              </a:ext>
            </a:extLst>
          </p:cNvPr>
          <p:cNvSpPr txBox="1"/>
          <p:nvPr/>
        </p:nvSpPr>
        <p:spPr>
          <a:xfrm>
            <a:off x="9067800" y="4229100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04" y="743636"/>
            <a:ext cx="6715648" cy="27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56091A-9E81-F7FD-D075-F671E92362B5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후 참조변수의 타입에 따른 변화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6C3165-BF54-9865-0543-F046E2F7E09F}"/>
              </a:ext>
            </a:extLst>
          </p:cNvPr>
          <p:cNvSpPr txBox="1"/>
          <p:nvPr/>
        </p:nvSpPr>
        <p:spPr>
          <a:xfrm>
            <a:off x="2133600" y="796290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변수 타입에 관계 없이 무조건 실제 인스턴스의 메서드를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347769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1482176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1482175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3347769"/>
            <a:ext cx="5040962" cy="31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F4F211-526E-19D5-FD46-F0C404724FE4}"/>
              </a:ext>
            </a:extLst>
          </p:cNvPr>
          <p:cNvSpPr txBox="1"/>
          <p:nvPr/>
        </p:nvSpPr>
        <p:spPr>
          <a:xfrm>
            <a:off x="838200" y="647700"/>
            <a:ext cx="1723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개발자가 무조건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쓰게 하고 싶다면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76224"/>
            <a:ext cx="3124200" cy="8275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9418287" cy="6019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50798" y="27813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88312" y="8207705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438400" y="8899262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클래스명이 같아도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095500"/>
            <a:ext cx="1600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모두 사용가능하지만 클래스명과의 구분을 위해 소문자만 사용한다</a:t>
            </a:r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제약은 아니지만 일반적으로 도메인 형식으로 만든다</a:t>
            </a:r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 규칙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3830"/>
            <a:ext cx="7614940" cy="4486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057400" y="4991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544830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8932" y="65151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113830"/>
            <a:ext cx="7725827" cy="48529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525000" y="1714500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895600" y="8402240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19858" y="37719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90600" y="7272637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952500"/>
            <a:ext cx="6781800" cy="1521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6944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9700"/>
            <a:ext cx="902502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24000" y="2781300"/>
            <a:ext cx="1593256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만들어본 클래스들을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.java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파일 하나당 클래스 한개씩 분리하고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원하는 대로 패키지로 분리 하도록 하자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엔트리포인트가 있는 클래스를 제외하고 모두 다른 패키지로 분류하자</a:t>
            </a:r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패키지명 </a:t>
            </a:r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ex)  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 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joo.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1 , joo.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2    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강의마다 실습하는 클래스들을 분류해두면 편하다</a:t>
            </a:r>
            <a:endParaRPr lang="en-US" altLang="ko-KR" sz="32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90600" y="3429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75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819400" y="604929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533400" y="4152900"/>
            <a:ext cx="1760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상수인데 생성자에서 초기화가 가능하게 풀어준건 왜일까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103286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69723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500"/>
            <a:ext cx="5638800" cy="64137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47800" y="2128911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71700" y="5448300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36243" y="566278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10500" y="524726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내부가 비어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95600" y="1789175"/>
            <a:ext cx="1902343" cy="45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막을때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5300"/>
            <a:ext cx="12657837" cy="8453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00400" y="3314700"/>
            <a:ext cx="678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0100"/>
            <a:ext cx="5867400" cy="62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있다면 해당 클래스는 인스턴스화 될수 없기에 무조건 추상클래스가 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"/>
            <a:ext cx="6705600" cy="796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있으면 반드시 추상클래스여야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다만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없으면 추상클래스를 못한다는것은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막기 위해 추상화가 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14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29100"/>
            <a:ext cx="26289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229100"/>
            <a:ext cx="70737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2857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People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멤버마다 적절한 제어자를 사용하자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1333500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만들어 놓은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추상클래스로 만들자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81500"/>
            <a:ext cx="63933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1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Unit, Marine, Zergling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구현하자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hp, power(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armor(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powerUp(), armorUp()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 수치를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시키며 모든 객체가 동시에 수치가 올라야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추상메서드로 만들고 상속받아 구현하자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6221"/>
            <a:ext cx="7239000" cy="6190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586220"/>
            <a:ext cx="7727449" cy="45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5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가리킬수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08729" y="9105900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962400" y="40767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멤버변수와 동일하게 적용된다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514600" y="4305300"/>
            <a:ext cx="1379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클래스에는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8177842" cy="731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95800" y="952500"/>
            <a:ext cx="1600200" cy="13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95400" y="856346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723900"/>
            <a:ext cx="1104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 조차 접근하지 못해 절대 실행될수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38200" y="1028700"/>
            <a:ext cx="8166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가질수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메서드를 통해서 값을 필터링 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43158"/>
              </p:ext>
            </p:extLst>
          </p:nvPr>
        </p:nvGraphicFramePr>
        <p:xfrm>
          <a:off x="9220200" y="605998"/>
          <a:ext cx="90677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8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840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멤버변수의 값을 문자열로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2" y="3385289"/>
            <a:ext cx="3838575" cy="31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21767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495300"/>
            <a:ext cx="1607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객체는 프로그램이 서버와 통신하기 위한 클래스 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클래스는 프로그램당 한 개의 객체만을 이용한다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구조를 체계화 해놓은것이 디자인패턴중 싱글톤패턴이다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객체는 항상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63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4686300"/>
            <a:ext cx="8026195" cy="253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838700"/>
            <a:ext cx="4953000" cy="17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9600" y="589122"/>
            <a:ext cx="6050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6272"/>
            <a:ext cx="5715000" cy="8376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134600" y="342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9600" y="1313884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필터링 할수 없다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171700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29600" y="4010680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29600" y="6372880"/>
            <a:ext cx="7415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만들수 있다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0" y="190500"/>
            <a:ext cx="4548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5" y="4191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191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96600" y="49149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377310" y="44577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39200" y="69231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501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77343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38481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986492"/>
            <a:ext cx="8705841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23818</TotalTime>
  <Words>929</Words>
  <Application>Microsoft Office PowerPoint</Application>
  <PresentationFormat>사용자 지정</PresentationFormat>
  <Paragraphs>203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1175</cp:revision>
  <cp:lastPrinted>2023-02-25T14:08:21Z</cp:lastPrinted>
  <dcterms:created xsi:type="dcterms:W3CDTF">2022-10-23T12:09:39Z</dcterms:created>
  <dcterms:modified xsi:type="dcterms:W3CDTF">2023-03-03T22:33:27Z</dcterms:modified>
</cp:coreProperties>
</file>