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258" r:id="rId3"/>
    <p:sldId id="259" r:id="rId4"/>
    <p:sldId id="892" r:id="rId5"/>
    <p:sldId id="940" r:id="rId6"/>
    <p:sldId id="893" r:id="rId7"/>
    <p:sldId id="661" r:id="rId8"/>
    <p:sldId id="811" r:id="rId9"/>
    <p:sldId id="883" r:id="rId10"/>
    <p:sldId id="884" r:id="rId11"/>
    <p:sldId id="885" r:id="rId12"/>
    <p:sldId id="894" r:id="rId13"/>
    <p:sldId id="891" r:id="rId14"/>
    <p:sldId id="895" r:id="rId15"/>
    <p:sldId id="897" r:id="rId16"/>
    <p:sldId id="890" r:id="rId17"/>
    <p:sldId id="903" r:id="rId18"/>
    <p:sldId id="926" r:id="rId19"/>
    <p:sldId id="909" r:id="rId20"/>
    <p:sldId id="905" r:id="rId21"/>
    <p:sldId id="906" r:id="rId22"/>
    <p:sldId id="907" r:id="rId23"/>
    <p:sldId id="910" r:id="rId24"/>
    <p:sldId id="925" r:id="rId25"/>
    <p:sldId id="911" r:id="rId26"/>
    <p:sldId id="927" r:id="rId27"/>
    <p:sldId id="912" r:id="rId28"/>
    <p:sldId id="928" r:id="rId29"/>
    <p:sldId id="913" r:id="rId30"/>
    <p:sldId id="929" r:id="rId31"/>
    <p:sldId id="914" r:id="rId32"/>
    <p:sldId id="932" r:id="rId33"/>
    <p:sldId id="930" r:id="rId34"/>
    <p:sldId id="915" r:id="rId35"/>
    <p:sldId id="933" r:id="rId36"/>
    <p:sldId id="916" r:id="rId37"/>
    <p:sldId id="934" r:id="rId38"/>
    <p:sldId id="917" r:id="rId39"/>
    <p:sldId id="918" r:id="rId40"/>
    <p:sldId id="931" r:id="rId41"/>
    <p:sldId id="919" r:id="rId42"/>
    <p:sldId id="935" r:id="rId43"/>
    <p:sldId id="920" r:id="rId44"/>
    <p:sldId id="936" r:id="rId45"/>
    <p:sldId id="937" r:id="rId46"/>
    <p:sldId id="938" r:id="rId47"/>
    <p:sldId id="939" r:id="rId48"/>
    <p:sldId id="921" r:id="rId49"/>
    <p:sldId id="922" r:id="rId50"/>
    <p:sldId id="923" r:id="rId51"/>
    <p:sldId id="924" r:id="rId52"/>
    <p:sldId id="275" r:id="rId53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D4848"/>
    <a:srgbClr val="4C5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6555" autoAdjust="0"/>
  </p:normalViewPr>
  <p:slideViewPr>
    <p:cSldViewPr>
      <p:cViewPr varScale="1">
        <p:scale>
          <a:sx n="66" d="100"/>
          <a:sy n="66" d="100"/>
        </p:scale>
        <p:origin x="1026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2023-11-19 Sunday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61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98C3E1-0944-40F4-F276-BC2632E20DB5}"/>
              </a:ext>
            </a:extLst>
          </p:cNvPr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2B849-0C40-FD6D-6731-0F029831B26B}"/>
              </a:ext>
            </a:extLst>
          </p:cNvPr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47700"/>
            <a:ext cx="15828506" cy="86106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85850" y="4957762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5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8100"/>
            <a:ext cx="10169000" cy="777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228600" y="7962900"/>
            <a:ext cx="1767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키는 반드시 따로 저장해두기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사이트에서 다시 조회 불가능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재발급 해야 됨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소스코드에 포함된 채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깃허브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올라가면 키 누출 감지되어 재발급해야 함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788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90500"/>
            <a:ext cx="15945599" cy="9829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400" y="7810500"/>
            <a:ext cx="4038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6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647700"/>
            <a:ext cx="10287000" cy="812673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048000" y="4711065"/>
            <a:ext cx="3962400" cy="2032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068703" y="4482465"/>
            <a:ext cx="132705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81000" y="695901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자연어를 이해하는 모델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01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19100"/>
            <a:ext cx="9906000" cy="941385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188343" y="1992243"/>
            <a:ext cx="1374257" cy="899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15000" y="16383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API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공개된 최신버전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010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028700"/>
            <a:ext cx="10504861" cy="85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3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199" y="1569303"/>
            <a:ext cx="10323773" cy="731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2133600" y="9341703"/>
            <a:ext cx="1531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사용량이 정해져 있으나 개발에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쓰는건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충분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53F502-DAED-6B1A-D64D-F2E121D3F510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chatGPT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비용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69AE169-AD61-A085-C927-C87DD4402D2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4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0"/>
            <a:ext cx="8534400" cy="1023394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114800" y="6134100"/>
            <a:ext cx="5791199" cy="2743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0" y="4836974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 내역을 계속 추가 해가면서 보내 줘야지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맥락을 이해하면서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47774" y="8867774"/>
            <a:ext cx="8505825" cy="1366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67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8BF4167-A0FA-C472-92B2-53A0A0D42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1" y="3848100"/>
            <a:ext cx="17928498" cy="236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9FB06F-5A5D-5235-A074-40A6D5C3BFBE}"/>
              </a:ext>
            </a:extLst>
          </p:cNvPr>
          <p:cNvSpPr txBox="1"/>
          <p:nvPr/>
        </p:nvSpPr>
        <p:spPr>
          <a:xfrm>
            <a:off x="1485900" y="7200900"/>
            <a:ext cx="1531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통신할때는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주고 받아야 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1367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0" y="1901284"/>
            <a:ext cx="7414488" cy="7467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ECE379-EA70-E020-A8B7-3EB3EA7B27E5}"/>
              </a:ext>
            </a:extLst>
          </p:cNvPr>
          <p:cNvSpPr txBox="1"/>
          <p:nvPr/>
        </p:nvSpPr>
        <p:spPr>
          <a:xfrm>
            <a:off x="304800" y="1143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ChatGPT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응답형태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E9DDB2F-8D53-F3EA-C17E-57B1C45CBBE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A2F4E0-5BAE-1B15-4CCB-4B62BB4781C5}"/>
              </a:ext>
            </a:extLst>
          </p:cNvPr>
          <p:cNvSpPr txBox="1"/>
          <p:nvPr/>
        </p:nvSpPr>
        <p:spPr>
          <a:xfrm>
            <a:off x="762000" y="1201111"/>
            <a:ext cx="1416756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응답을 주며 모델정보 및 질문건에 대한 세션 아이디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토큰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비용 등등의 부가 정보들이 들어온다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대화에 대한 응답만을 추출하여 쓰면 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물론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그외에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기타 정보들도 필요하다면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파싱하여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07E1A4-B03E-D97C-3B35-C4BC95CAC1BE}"/>
              </a:ext>
            </a:extLst>
          </p:cNvPr>
          <p:cNvSpPr/>
          <p:nvPr/>
        </p:nvSpPr>
        <p:spPr>
          <a:xfrm>
            <a:off x="11534072" y="5219700"/>
            <a:ext cx="639601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2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839200" y="1671502"/>
            <a:ext cx="7293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Part16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최종실습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4275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대화하기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097790"/>
            <a:ext cx="14554200" cy="91892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14432" t="5715" r="39182" b="91020"/>
          <a:stretch/>
        </p:blipFill>
        <p:spPr>
          <a:xfrm>
            <a:off x="2743200" y="1591041"/>
            <a:ext cx="6858001" cy="30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기본소스코드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31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14249400" cy="102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8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143000" y="1790700"/>
            <a:ext cx="1638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기본예제 소스코드에 본인이 발급 받은 키 값을 넣어 실행이 되는지 테스트 해보자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JSON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관련 라이브러리가 추가되어있어야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848100"/>
            <a:ext cx="9951527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1.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79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10602" y="1091742"/>
            <a:ext cx="1668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소스코드를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클래스로 분리를 해보자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이름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private String key; (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통해 발급 받은 키를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셋팅하자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connect()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         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848100"/>
            <a:ext cx="9243072" cy="6248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9600" y="4686300"/>
            <a:ext cx="8001000" cy="342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962400" y="8120627"/>
            <a:ext cx="304800" cy="375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276600" y="869623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영역이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분리 되어야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14489"/>
          <a:stretch/>
        </p:blipFill>
        <p:spPr>
          <a:xfrm>
            <a:off x="10896600" y="3779682"/>
            <a:ext cx="7315200" cy="53633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305234" y="5374406"/>
            <a:ext cx="4772966" cy="37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008">
            <a:extLst>
              <a:ext uri="{FF2B5EF4-FFF2-40B4-BE49-F238E27FC236}">
                <a16:creationId xmlns:a16="http://schemas.microsoft.com/office/drawing/2014/main" id="{2385227E-D2F0-1362-46D1-886C20F2AD93}"/>
              </a:ext>
            </a:extLst>
          </p:cNvPr>
          <p:cNvGrpSpPr/>
          <p:nvPr/>
        </p:nvGrpSpPr>
        <p:grpSpPr>
          <a:xfrm>
            <a:off x="9792076" y="6306518"/>
            <a:ext cx="720996" cy="587007"/>
            <a:chOff x="9011713" y="5350533"/>
            <a:chExt cx="720996" cy="587007"/>
          </a:xfrm>
        </p:grpSpPr>
        <p:grpSp>
          <p:nvGrpSpPr>
            <p:cNvPr id="3" name="그룹 1009">
              <a:extLst>
                <a:ext uri="{FF2B5EF4-FFF2-40B4-BE49-F238E27FC236}">
                  <a16:creationId xmlns:a16="http://schemas.microsoft.com/office/drawing/2014/main" id="{1A7AFC96-8C49-8E64-A804-1923EABD7211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id="{288E5072-3FCC-717A-81D4-3CD20A75D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7C75DF87-A0F1-2E56-7368-0A329EA706A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id="{5A2AEBA5-C216-7CB9-0E26-FA44B924C2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id="{A1BEA407-8428-0C00-96BE-84EE64AFE486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5B5B9A82-E2E2-2ACF-3392-E6FAB8CA6A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742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8" y="2781300"/>
            <a:ext cx="7153275" cy="25741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44" y="5822322"/>
            <a:ext cx="7162800" cy="1841221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F1C6145-0D6E-EE4E-97CD-26061C1F5739}"/>
              </a:ext>
            </a:extLst>
          </p:cNvPr>
          <p:cNvGrpSpPr/>
          <p:nvPr/>
        </p:nvGrpSpPr>
        <p:grpSpPr>
          <a:xfrm>
            <a:off x="7645687" y="2781300"/>
            <a:ext cx="10644106" cy="7336895"/>
            <a:chOff x="7543800" y="245005"/>
            <a:chExt cx="10644106" cy="733689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A924855-5069-158F-B5A3-6F6A83D1C489}"/>
                </a:ext>
              </a:extLst>
            </p:cNvPr>
            <p:cNvGrpSpPr/>
            <p:nvPr/>
          </p:nvGrpSpPr>
          <p:grpSpPr>
            <a:xfrm>
              <a:off x="7543800" y="318712"/>
              <a:ext cx="10644106" cy="7263188"/>
              <a:chOff x="7543800" y="318712"/>
              <a:chExt cx="10644106" cy="726318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43800" y="318712"/>
                <a:ext cx="10644106" cy="7263188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63000" y="1257300"/>
                <a:ext cx="8797471" cy="3962400"/>
              </a:xfrm>
              <a:prstGeom prst="rect">
                <a:avLst/>
              </a:prstGeom>
            </p:spPr>
          </p:pic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67612" y="245005"/>
              <a:ext cx="6562136" cy="63129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멤버변수로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가지고 있는다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생성자로 키를 전달받아 멤버변수에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가지고 활용한다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87315" y="1139382"/>
            <a:ext cx="18187237" cy="8978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40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85800" y="1093623"/>
            <a:ext cx="1661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전송기능을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분리하기 위해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만들어보자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void send(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out, String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msg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스트림객체와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전송할 메시지를 받아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전송한다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2942384"/>
            <a:ext cx="10716176" cy="654751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8098" y="4332067"/>
            <a:ext cx="10682839" cy="3176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7546225"/>
            <a:ext cx="533400" cy="2132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743200" y="9678769"/>
            <a:ext cx="138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영역이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send()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분리 되어야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867" y="2946455"/>
            <a:ext cx="7150099" cy="608624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125201" y="4332068"/>
            <a:ext cx="3429000" cy="585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917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B35C0C-1C01-2372-6D63-F17EC6067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12839"/>
            <a:ext cx="13103300" cy="7287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510553" y="1409700"/>
            <a:ext cx="15240000" cy="830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8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398556" y="1149846"/>
            <a:ext cx="17145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수신 기능을 분리하기위해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추가하자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String receive(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in)</a:t>
            </a: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이용해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부터 받은 메시지를 가져오자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-JSON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 그대로 반환 하도록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 수신과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파싱은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서로 다른 기능이다 그러므로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역할은 그저 메시지 수신만으로 끝나야 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pPr marL="571500" indent="-571500">
              <a:buFontTx/>
              <a:buChar char="-"/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 수신은 성능향상을 위해 버퍼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이용해보자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내에서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닫도록 하자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056" y="4738902"/>
            <a:ext cx="9316944" cy="5486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971056" y="7405479"/>
            <a:ext cx="6553200" cy="585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BE0EC0-A1C6-B3D9-983F-BBDA10122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2500"/>
            <a:ext cx="8041954" cy="5486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4B03086-E543-4351-EEBF-16EABC5A4361}"/>
              </a:ext>
            </a:extLst>
          </p:cNvPr>
          <p:cNvSpPr/>
          <p:nvPr/>
        </p:nvSpPr>
        <p:spPr>
          <a:xfrm>
            <a:off x="0" y="5295900"/>
            <a:ext cx="7924800" cy="3733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C425AC3-1061-F4CA-9022-6EEE3F46FB96}"/>
              </a:ext>
            </a:extLst>
          </p:cNvPr>
          <p:cNvGrpSpPr/>
          <p:nvPr/>
        </p:nvGrpSpPr>
        <p:grpSpPr>
          <a:xfrm>
            <a:off x="8124236" y="6989439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822D9B1B-81D2-38CE-40D0-0F0AA95F80B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0F44A0E1-4C01-B97F-807B-CC120162AF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6DFE6D5C-CE66-FE9E-059D-D5BF607F34A4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1E1B2B81-A42F-845F-F9E3-551A6A03B0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2EC21DAC-F6AF-75AD-9345-5382541BCBCD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27B33C4B-98D8-BD54-98C7-14797AC1A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4.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393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0912362-58C3-9B82-956D-F412F91F5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104899"/>
            <a:ext cx="12573000" cy="8853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4.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143000" y="1104899"/>
            <a:ext cx="15240000" cy="9182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6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14400" y="1179374"/>
            <a:ext cx="1714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부터 받은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파싱 하는 기능을 분리하기 위해 </a:t>
            </a:r>
            <a:r>
              <a:rPr lang="en-US" altLang="ko-KR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parseJsonMsg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추가하자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String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parseJsonMsg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(String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612" y="3053443"/>
            <a:ext cx="10811388" cy="71954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001000" y="8158843"/>
            <a:ext cx="6019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0B6CFD-3957-438C-C99F-0D04B8495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6" y="3900946"/>
            <a:ext cx="6925642" cy="318179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05B1D85-4754-4470-9179-82CD32ABE492}"/>
              </a:ext>
            </a:extLst>
          </p:cNvPr>
          <p:cNvCxnSpPr>
            <a:cxnSpLocks/>
          </p:cNvCxnSpPr>
          <p:nvPr/>
        </p:nvCxnSpPr>
        <p:spPr>
          <a:xfrm>
            <a:off x="6781800" y="5110843"/>
            <a:ext cx="4343400" cy="304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7E6B10-FDD7-B16E-D0E8-EF3D72021AD3}"/>
              </a:ext>
            </a:extLst>
          </p:cNvPr>
          <p:cNvSpPr/>
          <p:nvPr/>
        </p:nvSpPr>
        <p:spPr>
          <a:xfrm>
            <a:off x="36286" y="4806043"/>
            <a:ext cx="6745514" cy="144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5.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39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8756646" y="5403323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대화하기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183167-B930-B741-391B-24EEC078F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247900"/>
            <a:ext cx="10671847" cy="449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5.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510553" y="1895841"/>
            <a:ext cx="15240000" cy="6067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12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873" y="3649388"/>
            <a:ext cx="7244246" cy="6218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018044"/>
            <a:ext cx="1767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소스코드의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대부분이 </a:t>
            </a:r>
            <a:r>
              <a:rPr lang="ko-KR" altLang="en-US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모듈화 되어 </a:t>
            </a:r>
            <a:r>
              <a:rPr lang="ko-KR" altLang="en-US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코드량이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상당히 줄어들었다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</a:t>
            </a:r>
            <a:r>
              <a:rPr lang="en-US" altLang="ko-KR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입장에서 </a:t>
            </a:r>
            <a:r>
              <a:rPr lang="en-US" altLang="ko-KR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input, output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 사용해야 한다는 걸 알 필요가 있을까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여러분이 </a:t>
            </a:r>
            <a:r>
              <a:rPr lang="en-US" altLang="ko-KR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입장이라면 그저 객체를 생성하고 메시지를 전송하면 응답을 받을 수 있다면 좋지 않을까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con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참조변수는 </a:t>
            </a:r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멤버변수로 옮기고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메서드내에서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멤버변수에 객체를 넣어주자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-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이상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객체를 반환할 필요는 없지만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만들었던 기존 코드와의 호환성을 위해 리턴을 계속 해주도록 하자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다음장에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이어짐 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(con </a:t>
            </a:r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사용할수 없으니 에러가 발생하는게 정상이다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C493BE-8B45-FD0B-61B0-958F5F4D12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095"/>
          <a:stretch/>
        </p:blipFill>
        <p:spPr>
          <a:xfrm>
            <a:off x="0" y="3647204"/>
            <a:ext cx="10951873" cy="660169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6FDB107-CD04-09D0-E747-377BC8FB46AE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020930" y="4601445"/>
            <a:ext cx="4332870" cy="1287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39217A-837C-4D58-DBA3-564F65157794}"/>
              </a:ext>
            </a:extLst>
          </p:cNvPr>
          <p:cNvSpPr/>
          <p:nvPr/>
        </p:nvSpPr>
        <p:spPr>
          <a:xfrm>
            <a:off x="609600" y="5469989"/>
            <a:ext cx="6411330" cy="838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0AD95C-311B-C003-EC36-B0AAB0874AF2}"/>
              </a:ext>
            </a:extLst>
          </p:cNvPr>
          <p:cNvSpPr txBox="1"/>
          <p:nvPr/>
        </p:nvSpPr>
        <p:spPr>
          <a:xfrm>
            <a:off x="8077200" y="5356327"/>
            <a:ext cx="888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ChatGPT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멤버변수가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6.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66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535DC53-D431-BEBB-9232-DF9566F1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77134"/>
            <a:ext cx="4725059" cy="150516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A7E4FDE-93F1-3C00-9860-96EDFB9F5A4C}"/>
              </a:ext>
            </a:extLst>
          </p:cNvPr>
          <p:cNvCxnSpPr>
            <a:cxnSpLocks/>
          </p:cNvCxnSpPr>
          <p:nvPr/>
        </p:nvCxnSpPr>
        <p:spPr>
          <a:xfrm>
            <a:off x="6249059" y="314393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EA248-07ED-2F9A-1FB4-22D8F7992051}"/>
              </a:ext>
            </a:extLst>
          </p:cNvPr>
          <p:cNvSpPr/>
          <p:nvPr/>
        </p:nvSpPr>
        <p:spPr>
          <a:xfrm>
            <a:off x="3200400" y="2935963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E521B-7746-A91F-CB31-A5DA6E5E18F9}"/>
              </a:ext>
            </a:extLst>
          </p:cNvPr>
          <p:cNvSpPr txBox="1"/>
          <p:nvPr/>
        </p:nvSpPr>
        <p:spPr>
          <a:xfrm>
            <a:off x="7468258" y="2820768"/>
            <a:ext cx="9371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멤버변수로 들어왔다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F845C1-73C1-23DF-8505-7127CA7A5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857" y="3905460"/>
            <a:ext cx="9192899" cy="350567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36BFA75-75DA-9213-4783-F2C92C5C350B}"/>
              </a:ext>
            </a:extLst>
          </p:cNvPr>
          <p:cNvCxnSpPr>
            <a:cxnSpLocks/>
          </p:cNvCxnSpPr>
          <p:nvPr/>
        </p:nvCxnSpPr>
        <p:spPr>
          <a:xfrm>
            <a:off x="3352800" y="5697529"/>
            <a:ext cx="2749506" cy="2265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24866F-9C4C-6906-D629-671F4EDD8935}"/>
              </a:ext>
            </a:extLst>
          </p:cNvPr>
          <p:cNvSpPr/>
          <p:nvPr/>
        </p:nvSpPr>
        <p:spPr>
          <a:xfrm>
            <a:off x="2590142" y="5240329"/>
            <a:ext cx="99125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F580AB-D402-C23B-16B9-F767E30A06E1}"/>
              </a:ext>
            </a:extLst>
          </p:cNvPr>
          <p:cNvSpPr txBox="1"/>
          <p:nvPr/>
        </p:nvSpPr>
        <p:spPr>
          <a:xfrm>
            <a:off x="6363029" y="7849495"/>
            <a:ext cx="9371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지역변수가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아닌 멤버변수에 저장을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사용해야하기때문이다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6.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219200" y="1078902"/>
            <a:ext cx="15606931" cy="9017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71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A350A67-AC3F-AACC-EDE2-314DDE6BC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367390"/>
            <a:ext cx="11201400" cy="580813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FD377B-4BEC-50BB-50D9-3E0240A612F9}"/>
              </a:ext>
            </a:extLst>
          </p:cNvPr>
          <p:cNvCxnSpPr>
            <a:cxnSpLocks/>
          </p:cNvCxnSpPr>
          <p:nvPr/>
        </p:nvCxnSpPr>
        <p:spPr>
          <a:xfrm>
            <a:off x="5103585" y="5976253"/>
            <a:ext cx="1877786" cy="616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3191D6-8F59-1681-9C0E-A381F2473599}"/>
              </a:ext>
            </a:extLst>
          </p:cNvPr>
          <p:cNvSpPr txBox="1"/>
          <p:nvPr/>
        </p:nvSpPr>
        <p:spPr>
          <a:xfrm>
            <a:off x="381000" y="1028700"/>
            <a:ext cx="17145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변수를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멤버변수로 넣었더니 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사용 할 수 없다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con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write, reader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 얻어와서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received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사용해야 하는데 어떻게 해야 할까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입출력을 위한 스트림 역시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사람 입장에서는 알 필요가 없는 것 들이다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그저 사용자는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매개변수로 메시지를 보내고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이용해 메시지만 받으면 끝인 것이다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스트림을 생성하는 것 역시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내부로 들어가면 된다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멤버변수로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참조변수를 두고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객체를 생성 </a:t>
            </a:r>
            <a:r>
              <a:rPr lang="ko-KR" altLang="en-US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해놨다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그러니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 ,received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메서드 내부에서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스트림을 생성하면 되지 않을까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DC9AA-85B3-4BAB-41B7-FE7976F0EAA5}"/>
              </a:ext>
            </a:extLst>
          </p:cNvPr>
          <p:cNvSpPr txBox="1"/>
          <p:nvPr/>
        </p:nvSpPr>
        <p:spPr>
          <a:xfrm>
            <a:off x="6981371" y="6284499"/>
            <a:ext cx="12050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이제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의 멤버변수가 되었기에 외부에서 사용 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6.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336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656695"/>
            <a:ext cx="17145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힌트 </a:t>
            </a:r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에서는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통해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얻어와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write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해야만 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connect()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만들어 놨으니 그대로 사용하면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그러면 더 이상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매개변수로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받을 필요가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없게된다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매개변수가 바뀌게 되면 기존에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작성해놓은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코드들이 에러가 발생하지 않는가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기존코드는 그대로 작동되게 하면서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매개변수로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받는게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아닌 멤버변수의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바로 사용할 방법은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(send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오버로딩 하는 방법을 생각해보자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receive()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역시 이와 같이 만들어보자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con.getResponseCode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수신과 관련된 코드이니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receive()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내부에 넣자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499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7942F3-DCFA-4FC7-4E07-7A1C40C2C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2" y="3672916"/>
            <a:ext cx="9081656" cy="525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6.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562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오버로딩 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send(String msg) 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send(OutputStream out, String msg) 2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메서드를 가지게 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 코드와의 호환을 위해 이런식으로 오버로딩을 이용하는 경우가 많다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609600" y="1192071"/>
            <a:ext cx="15240000" cy="8523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71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714735"/>
            <a:ext cx="8499389" cy="72293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104900"/>
            <a:ext cx="1714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입장에서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응답하기 때문에 이를 파싱 해야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한다는걸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알 필요가 없다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응답에 해당하는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값만 되돌려주면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되는것이다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receive()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메서드쪽에서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파싱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하는것이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162800" y="7566929"/>
            <a:ext cx="0" cy="853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733800" y="7047903"/>
            <a:ext cx="515463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343400" y="8513085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옮기도록하자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2734968"/>
            <a:ext cx="6400800" cy="635315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FA8A96-04C4-92CB-A022-D5689D1D0DEA}"/>
              </a:ext>
            </a:extLst>
          </p:cNvPr>
          <p:cNvSpPr/>
          <p:nvPr/>
        </p:nvSpPr>
        <p:spPr>
          <a:xfrm>
            <a:off x="11125200" y="5911543"/>
            <a:ext cx="563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7.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60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8123751A-6130-5EBE-7B7B-C12027030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2519969"/>
            <a:ext cx="6525536" cy="50870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3A8D49-347C-319D-C394-297A03367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532669"/>
            <a:ext cx="10145541" cy="703043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8F3B8A5-E331-801C-67EF-272B90BA7AE1}"/>
              </a:ext>
            </a:extLst>
          </p:cNvPr>
          <p:cNvCxnSpPr>
            <a:cxnSpLocks/>
          </p:cNvCxnSpPr>
          <p:nvPr/>
        </p:nvCxnSpPr>
        <p:spPr>
          <a:xfrm>
            <a:off x="4876800" y="2682321"/>
            <a:ext cx="8610602" cy="1362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F53809-5FF0-89B1-0E43-978F7E47048E}"/>
              </a:ext>
            </a:extLst>
          </p:cNvPr>
          <p:cNvSpPr/>
          <p:nvPr/>
        </p:nvSpPr>
        <p:spPr>
          <a:xfrm>
            <a:off x="1828800" y="2444730"/>
            <a:ext cx="2971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C9D351-03D8-0814-A65C-4077108D72DE}"/>
              </a:ext>
            </a:extLst>
          </p:cNvPr>
          <p:cNvSpPr txBox="1"/>
          <p:nvPr/>
        </p:nvSpPr>
        <p:spPr>
          <a:xfrm>
            <a:off x="4419601" y="380564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매개변수가 있는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그대로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둔채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오버로딩을 이용한다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C174C5-A035-7C25-B2A6-960C905FD339}"/>
              </a:ext>
            </a:extLst>
          </p:cNvPr>
          <p:cNvSpPr/>
          <p:nvPr/>
        </p:nvSpPr>
        <p:spPr>
          <a:xfrm>
            <a:off x="11582456" y="4682806"/>
            <a:ext cx="380994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F1412E-C560-75D7-80E0-D4B7142262F1}"/>
              </a:ext>
            </a:extLst>
          </p:cNvPr>
          <p:cNvSpPr txBox="1"/>
          <p:nvPr/>
        </p:nvSpPr>
        <p:spPr>
          <a:xfrm>
            <a:off x="10842172" y="560794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 기능이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안으로 들어왔다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7.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52400" y="1192071"/>
            <a:ext cx="17526000" cy="8523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74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209800" y="2095500"/>
            <a:ext cx="1508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리팩토링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작업을 진행한 결과 사용시 코드가 상당히 간결해졌다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 작업은 사실 상당히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고난이도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작업이라 할 수 있다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나중에는 도움 없이 직접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이런식의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 설계를 할 수 있도록 해보자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209800" y="4533900"/>
            <a:ext cx="1394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이제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다음장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대화를 주고 받을 수 있도록 기능을 추가하도록 하자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코드가 모듈화가 잘되어 있는가를 항상 생각해보자 모듈화 되지 않은 채로 추가적인 기능 개발을 들어가면 코드가 점점 복잡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해질뿐이다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926535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115080"/>
            <a:ext cx="1714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8.chatGPT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전송할 메시지를 키보드로 입력 받아 보자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7462489"/>
            <a:ext cx="17662553" cy="2514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24F1805-73BC-BF2C-D996-DF330D911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90700"/>
            <a:ext cx="6646518" cy="5486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40CDC6C-927B-4CF7-554C-A59C3C8F7DA8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33800" y="4068557"/>
            <a:ext cx="1447800" cy="321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BC91D4-DE67-32B7-EB25-05DC3913733C}"/>
              </a:ext>
            </a:extLst>
          </p:cNvPr>
          <p:cNvSpPr/>
          <p:nvPr/>
        </p:nvSpPr>
        <p:spPr>
          <a:xfrm>
            <a:off x="2362200" y="4262729"/>
            <a:ext cx="1240974" cy="397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71669E-0223-7A24-5D51-24F351817DDA}"/>
              </a:ext>
            </a:extLst>
          </p:cNvPr>
          <p:cNvSpPr txBox="1"/>
          <p:nvPr/>
        </p:nvSpPr>
        <p:spPr>
          <a:xfrm>
            <a:off x="5181600" y="3745391"/>
            <a:ext cx="1112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키보드로부터 값을 입력 받아 전달하도록 하자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8.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26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47900"/>
            <a:ext cx="6421582" cy="4800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35F58-3949-FFD2-4FDB-AA0B9E023602}"/>
              </a:ext>
            </a:extLst>
          </p:cNvPr>
          <p:cNvSpPr txBox="1"/>
          <p:nvPr/>
        </p:nvSpPr>
        <p:spPr>
          <a:xfrm>
            <a:off x="304800" y="1143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ChatGPT </a:t>
            </a:r>
            <a:r>
              <a:rPr lang="ko-KR" altLang="en-US" sz="5400" spc="-3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사이트 접속</a:t>
            </a:r>
            <a:endParaRPr lang="en-US" altLang="ko-KR" sz="5400" spc="-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781B4C0-C68E-A029-DEF1-3F9436AFC51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7604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5C1357-B576-C509-D1FA-35A59EEBC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127272"/>
            <a:ext cx="12598400" cy="891370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3B5F98B-75CA-E6C2-E1AE-C42CC295247F}"/>
              </a:ext>
            </a:extLst>
          </p:cNvPr>
          <p:cNvCxnSpPr>
            <a:cxnSpLocks/>
          </p:cNvCxnSpPr>
          <p:nvPr/>
        </p:nvCxnSpPr>
        <p:spPr>
          <a:xfrm>
            <a:off x="9797143" y="5410196"/>
            <a:ext cx="1219200" cy="276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FACF68-8FB7-78AD-AD6E-5CB0831F700F}"/>
              </a:ext>
            </a:extLst>
          </p:cNvPr>
          <p:cNvSpPr/>
          <p:nvPr/>
        </p:nvSpPr>
        <p:spPr>
          <a:xfrm>
            <a:off x="2895600" y="4381499"/>
            <a:ext cx="6934200" cy="2057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08948-3D18-842F-C410-CCEE3516BCF1}"/>
              </a:ext>
            </a:extLst>
          </p:cNvPr>
          <p:cNvSpPr txBox="1"/>
          <p:nvPr/>
        </p:nvSpPr>
        <p:spPr>
          <a:xfrm>
            <a:off x="11105244" y="515620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GPT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메시지를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전달한ㄷ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8.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143000" y="1127273"/>
            <a:ext cx="15773400" cy="9003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4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558053" y="1333500"/>
            <a:ext cx="17145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지금까지는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 말을 건네면 한번 대답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오는게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끝 이였다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대화가 계속 이어 질 수 있게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대화종료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라고 입력 하기 전까지 무한반복 하도록 하자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사용하여 통신한다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Http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비연결성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통신이기 때문에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한번 사용하면 재사용 할 수 없다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한번 대화를 주고 받고 그 다음에는 또 다시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사용해야 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991100"/>
            <a:ext cx="17334327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9.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284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4CA5C36-077C-7DC4-0C67-19AF2A79D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36908"/>
            <a:ext cx="10134600" cy="823579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363F204-C9E6-2302-5F19-F448CD41DDA5}"/>
              </a:ext>
            </a:extLst>
          </p:cNvPr>
          <p:cNvCxnSpPr>
            <a:cxnSpLocks/>
          </p:cNvCxnSpPr>
          <p:nvPr/>
        </p:nvCxnSpPr>
        <p:spPr>
          <a:xfrm>
            <a:off x="4648200" y="3619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211A3A-74DD-29AE-A851-5EFA498CA78A}"/>
              </a:ext>
            </a:extLst>
          </p:cNvPr>
          <p:cNvSpPr/>
          <p:nvPr/>
        </p:nvSpPr>
        <p:spPr>
          <a:xfrm>
            <a:off x="2514600" y="33147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DD94A-3601-869A-97B5-4FBCCDEBA853}"/>
              </a:ext>
            </a:extLst>
          </p:cNvPr>
          <p:cNvSpPr txBox="1"/>
          <p:nvPr/>
        </p:nvSpPr>
        <p:spPr>
          <a:xfrm>
            <a:off x="5943600" y="3314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대화종료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될대까지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무한반복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BAAB63-925C-5560-3B2D-B55173D8E23F}"/>
              </a:ext>
            </a:extLst>
          </p:cNvPr>
          <p:cNvCxnSpPr>
            <a:cxnSpLocks/>
          </p:cNvCxnSpPr>
          <p:nvPr/>
        </p:nvCxnSpPr>
        <p:spPr>
          <a:xfrm>
            <a:off x="5562600" y="7048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620CDB-AF0B-2BE4-611D-8A6A0C2A88A7}"/>
              </a:ext>
            </a:extLst>
          </p:cNvPr>
          <p:cNvSpPr/>
          <p:nvPr/>
        </p:nvSpPr>
        <p:spPr>
          <a:xfrm>
            <a:off x="3124200" y="6828829"/>
            <a:ext cx="2438400" cy="372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032D16-DA08-FA4D-D4E0-2336157861A9}"/>
              </a:ext>
            </a:extLst>
          </p:cNvPr>
          <p:cNvSpPr txBox="1"/>
          <p:nvPr/>
        </p:nvSpPr>
        <p:spPr>
          <a:xfrm>
            <a:off x="6790006" y="6691698"/>
            <a:ext cx="1140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특성상 대화를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할때마다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재연결을 해줘야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9.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143000" y="1127273"/>
            <a:ext cx="15773400" cy="9003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1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066800"/>
            <a:ext cx="17145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배운것처럼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통신은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비연결성이기에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대화이력을 기억하고 있지 않다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번까지 해서 대화를 시도하면 대화 내용이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어색할것이다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매번 새로운 채팅을 칠 때마다 이전에 주고 받은 대화 내용을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모두 전송해줘야 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끝말잇기를 시도해보면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응답을 저장해두고 다음 번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 대화 내역에 포함하여 전송해보자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아래는 대화 내역을 전송하는 예시이다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Messages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 안에 배열 형태로 대화를 추가해서 전송해줘야 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JSONObject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JSONArray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활용해 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보자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JSONObject sendMsg; 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멤버변수를 추가하여 대화내역을 관리하자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4991100"/>
            <a:ext cx="12339232" cy="5181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7187"/>
          <a:stretch/>
        </p:blipFill>
        <p:spPr>
          <a:xfrm>
            <a:off x="12477015" y="6972300"/>
            <a:ext cx="4134585" cy="3200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6540" y="4076700"/>
            <a:ext cx="5711092" cy="2819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010400" y="4533900"/>
            <a:ext cx="7772400" cy="3214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8650" y="6972300"/>
            <a:ext cx="11715344" cy="274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83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3CC94B1-4174-F2EB-16D9-4E0364023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000071"/>
            <a:ext cx="7039429" cy="542002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67C432A-823B-39E6-CB3F-2093108CC5CF}"/>
              </a:ext>
            </a:extLst>
          </p:cNvPr>
          <p:cNvCxnSpPr>
            <a:cxnSpLocks/>
          </p:cNvCxnSpPr>
          <p:nvPr/>
        </p:nvCxnSpPr>
        <p:spPr>
          <a:xfrm>
            <a:off x="8334829" y="552138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0AD2B0-ED96-D68B-B49E-C2A5608DCE7A}"/>
              </a:ext>
            </a:extLst>
          </p:cNvPr>
          <p:cNvSpPr/>
          <p:nvPr/>
        </p:nvSpPr>
        <p:spPr>
          <a:xfrm>
            <a:off x="1447800" y="5216582"/>
            <a:ext cx="688702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B62C5-F008-1434-1C3F-CFB1E05DF429}"/>
              </a:ext>
            </a:extLst>
          </p:cNvPr>
          <p:cNvSpPr txBox="1"/>
          <p:nvPr/>
        </p:nvSpPr>
        <p:spPr>
          <a:xfrm>
            <a:off x="9554029" y="4616417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에게 전송할 메시지를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관리한다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6D88A0-EBFA-66AD-476C-BB7A4D448270}"/>
              </a:ext>
            </a:extLst>
          </p:cNvPr>
          <p:cNvCxnSpPr>
            <a:cxnSpLocks/>
          </p:cNvCxnSpPr>
          <p:nvPr/>
        </p:nvCxnSpPr>
        <p:spPr>
          <a:xfrm>
            <a:off x="8501743" y="773118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CDA1CF-C0A6-C495-1A03-4DDE36C4D517}"/>
              </a:ext>
            </a:extLst>
          </p:cNvPr>
          <p:cNvSpPr/>
          <p:nvPr/>
        </p:nvSpPr>
        <p:spPr>
          <a:xfrm>
            <a:off x="2238829" y="7426381"/>
            <a:ext cx="6262914" cy="768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DB2599-9D21-75DE-0264-0FB8340D66E8}"/>
              </a:ext>
            </a:extLst>
          </p:cNvPr>
          <p:cNvSpPr txBox="1"/>
          <p:nvPr/>
        </p:nvSpPr>
        <p:spPr>
          <a:xfrm>
            <a:off x="9739086" y="7219771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생성자에서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에게 보낼 기초 정보를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셋팅한다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생성자에서 전송해야할 메시지 형태대로 키값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model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messages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추가 한다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881742" y="1178726"/>
            <a:ext cx="16187058" cy="8079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5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CE2E77-F1F1-71C1-12D5-7CBEA6C13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43100"/>
            <a:ext cx="11781484" cy="7772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6CCE7CC-A735-B579-BD40-6F0731751E8F}"/>
              </a:ext>
            </a:extLst>
          </p:cNvPr>
          <p:cNvCxnSpPr>
            <a:cxnSpLocks/>
          </p:cNvCxnSpPr>
          <p:nvPr/>
        </p:nvCxnSpPr>
        <p:spPr>
          <a:xfrm>
            <a:off x="5638800" y="2247900"/>
            <a:ext cx="1371600" cy="47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0CD881-93AE-640C-C0FF-45FFD6B0F99C}"/>
              </a:ext>
            </a:extLst>
          </p:cNvPr>
          <p:cNvSpPr/>
          <p:nvPr/>
        </p:nvSpPr>
        <p:spPr>
          <a:xfrm>
            <a:off x="3048000" y="1943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FD8AB3-8CDF-A471-7E07-D0DBC3BBF9A0}"/>
              </a:ext>
            </a:extLst>
          </p:cNvPr>
          <p:cNvSpPr txBox="1"/>
          <p:nvPr/>
        </p:nvSpPr>
        <p:spPr>
          <a:xfrm>
            <a:off x="7086600" y="2400300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sendMsg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에게 전송할 완성된 메시지를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반환한다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6C8FF51-987B-3FA5-8349-DC95A224992B}"/>
              </a:ext>
            </a:extLst>
          </p:cNvPr>
          <p:cNvCxnSpPr>
            <a:cxnSpLocks/>
          </p:cNvCxnSpPr>
          <p:nvPr/>
        </p:nvCxnSpPr>
        <p:spPr>
          <a:xfrm>
            <a:off x="12086284" y="5134317"/>
            <a:ext cx="1371600" cy="47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433DC1-ACF8-A4B4-D598-0FCAACF0C863}"/>
              </a:ext>
            </a:extLst>
          </p:cNvPr>
          <p:cNvSpPr/>
          <p:nvPr/>
        </p:nvSpPr>
        <p:spPr>
          <a:xfrm>
            <a:off x="1219200" y="4914900"/>
            <a:ext cx="10820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2DE82-2B8C-781D-A8A6-097B62EAB180}"/>
              </a:ext>
            </a:extLst>
          </p:cNvPr>
          <p:cNvSpPr txBox="1"/>
          <p:nvPr/>
        </p:nvSpPr>
        <p:spPr>
          <a:xfrm>
            <a:off x="8229600" y="5847579"/>
            <a:ext cx="988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 내역이 들어갈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messages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값을가져온다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D39E826-3467-0974-6767-443EED3CF078}"/>
              </a:ext>
            </a:extLst>
          </p:cNvPr>
          <p:cNvCxnSpPr>
            <a:cxnSpLocks/>
          </p:cNvCxnSpPr>
          <p:nvPr/>
        </p:nvCxnSpPr>
        <p:spPr>
          <a:xfrm>
            <a:off x="6248400" y="6667500"/>
            <a:ext cx="2286000" cy="175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E5C993-8D64-A751-7B94-28B38EE0B546}"/>
              </a:ext>
            </a:extLst>
          </p:cNvPr>
          <p:cNvSpPr/>
          <p:nvPr/>
        </p:nvSpPr>
        <p:spPr>
          <a:xfrm>
            <a:off x="990600" y="6362699"/>
            <a:ext cx="5257800" cy="761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3EE8D4-C485-79A8-0B36-3170007A76CB}"/>
              </a:ext>
            </a:extLst>
          </p:cNvPr>
          <p:cNvSpPr txBox="1"/>
          <p:nvPr/>
        </p:nvSpPr>
        <p:spPr>
          <a:xfrm>
            <a:off x="8534400" y="7718345"/>
            <a:ext cx="7612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역할과 메시지를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sendMsg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멤버변수에 추가한다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304799" y="1405032"/>
            <a:ext cx="17809029" cy="8462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84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F412A2-F998-DB6B-33E3-B2CD4502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6900"/>
            <a:ext cx="9549834" cy="5638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E36623E-3636-01A3-BBCF-6EC64793FD9C}"/>
              </a:ext>
            </a:extLst>
          </p:cNvPr>
          <p:cNvCxnSpPr>
            <a:cxnSpLocks/>
          </p:cNvCxnSpPr>
          <p:nvPr/>
        </p:nvCxnSpPr>
        <p:spPr>
          <a:xfrm>
            <a:off x="10287000" y="4076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0624BD-5B05-58C0-4C28-4DF4DDADD450}"/>
              </a:ext>
            </a:extLst>
          </p:cNvPr>
          <p:cNvSpPr/>
          <p:nvPr/>
        </p:nvSpPr>
        <p:spPr>
          <a:xfrm>
            <a:off x="2514600" y="3771900"/>
            <a:ext cx="7772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C4835-40CA-773E-22AD-F4F5D85D4E7C}"/>
              </a:ext>
            </a:extLst>
          </p:cNvPr>
          <p:cNvSpPr txBox="1"/>
          <p:nvPr/>
        </p:nvSpPr>
        <p:spPr>
          <a:xfrm>
            <a:off x="11582400" y="3771900"/>
            <a:ext cx="64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이상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에게 보낼 메시지를 직접 만들지 않는다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그저 역할과 메시지만 매개변수로 전달한다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811236" y="1462215"/>
            <a:ext cx="17171963" cy="7186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A03FDB-95CE-C608-E3F9-5A4957840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142293"/>
            <a:ext cx="11627499" cy="903040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88CB966-124D-AEB0-21D2-D242DF298ADF}"/>
              </a:ext>
            </a:extLst>
          </p:cNvPr>
          <p:cNvCxnSpPr>
            <a:cxnSpLocks/>
          </p:cNvCxnSpPr>
          <p:nvPr/>
        </p:nvCxnSpPr>
        <p:spPr>
          <a:xfrm>
            <a:off x="9144000" y="5600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BEC844-03D2-DB3D-ED31-00C61AFD60F9}"/>
              </a:ext>
            </a:extLst>
          </p:cNvPr>
          <p:cNvSpPr/>
          <p:nvPr/>
        </p:nvSpPr>
        <p:spPr>
          <a:xfrm>
            <a:off x="2209800" y="5295900"/>
            <a:ext cx="6934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BE785-9824-10C7-1EC9-04A3B7162C3E}"/>
              </a:ext>
            </a:extLst>
          </p:cNvPr>
          <p:cNvSpPr txBox="1"/>
          <p:nvPr/>
        </p:nvSpPr>
        <p:spPr>
          <a:xfrm>
            <a:off x="10439400" y="52959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메시지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전송때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답변해준것도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같이 보내줘야 대화 맥락이 이어진다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457200" y="1142293"/>
            <a:ext cx="17068800" cy="8954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2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43100"/>
            <a:ext cx="1714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11.chatGPT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보면 연결을 위한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직접 적혀있다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이렇게 되면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입장에서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주소가 변경되면 사용 할 수가 없게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28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 </a:t>
            </a:r>
            <a:r>
              <a:rPr lang="ko-KR" altLang="en-US" sz="28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주소를 </a:t>
            </a:r>
            <a:r>
              <a:rPr lang="en-US" altLang="ko-KR" sz="28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매개변수로 받도록 하자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변경되면서 기존의 코드들이 에러가 발생 할 것이다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해결할 방법은 무엇인가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지금까지 사용해준 사용자들에게 모두 수정해달라고 부탁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할것인가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762500"/>
            <a:ext cx="10515600" cy="42566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40985" y="6691712"/>
            <a:ext cx="7895363" cy="398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7124" y="5048020"/>
            <a:ext cx="6287494" cy="3496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11.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0909278" y="6502911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380385" y="6597311"/>
            <a:ext cx="5754234" cy="374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192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80" y="1257300"/>
            <a:ext cx="16646320" cy="8991600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29A43AB1-820B-FBBE-D423-68599C45B528}"/>
              </a:ext>
            </a:extLst>
          </p:cNvPr>
          <p:cNvCxnSpPr>
            <a:cxnSpLocks/>
          </p:cNvCxnSpPr>
          <p:nvPr/>
        </p:nvCxnSpPr>
        <p:spPr>
          <a:xfrm>
            <a:off x="9947480" y="182472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0CFA31-AF2B-2CDB-69E5-E8F1DF24820D}"/>
              </a:ext>
            </a:extLst>
          </p:cNvPr>
          <p:cNvSpPr/>
          <p:nvPr/>
        </p:nvSpPr>
        <p:spPr>
          <a:xfrm>
            <a:off x="7356680" y="1519926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0E269-0109-C383-D21B-31116B34560F}"/>
              </a:ext>
            </a:extLst>
          </p:cNvPr>
          <p:cNvSpPr txBox="1"/>
          <p:nvPr/>
        </p:nvSpPr>
        <p:spPr>
          <a:xfrm>
            <a:off x="11242880" y="1519926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오버로딩을 통해 기존 사용자들도 코드가 호환되게 만든다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086DDD5-EBC2-B7F2-C1F7-31A037D04740}"/>
              </a:ext>
            </a:extLst>
          </p:cNvPr>
          <p:cNvCxnSpPr>
            <a:cxnSpLocks/>
          </p:cNvCxnSpPr>
          <p:nvPr/>
        </p:nvCxnSpPr>
        <p:spPr>
          <a:xfrm>
            <a:off x="12157280" y="429688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902605-DC8E-C4D5-02BF-53D04E7D0789}"/>
              </a:ext>
            </a:extLst>
          </p:cNvPr>
          <p:cNvSpPr/>
          <p:nvPr/>
        </p:nvSpPr>
        <p:spPr>
          <a:xfrm>
            <a:off x="9566480" y="3992084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36918-C32A-1BD3-5257-FA7243A44295}"/>
              </a:ext>
            </a:extLst>
          </p:cNvPr>
          <p:cNvSpPr txBox="1"/>
          <p:nvPr/>
        </p:nvSpPr>
        <p:spPr>
          <a:xfrm>
            <a:off x="13452680" y="3992084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매개변수로 받는다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11.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143000" y="1257300"/>
            <a:ext cx="17068800" cy="8954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F2E535-8D3E-2D85-7F92-48B97EB74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01"/>
          <a:stretch/>
        </p:blipFill>
        <p:spPr>
          <a:xfrm>
            <a:off x="1066800" y="800100"/>
            <a:ext cx="7534734" cy="645885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DB9D919-0419-97E6-E8E0-D3AD78179E45}"/>
              </a:ext>
            </a:extLst>
          </p:cNvPr>
          <p:cNvCxnSpPr>
            <a:cxnSpLocks/>
          </p:cNvCxnSpPr>
          <p:nvPr/>
        </p:nvCxnSpPr>
        <p:spPr>
          <a:xfrm>
            <a:off x="2295066" y="6316571"/>
            <a:ext cx="0" cy="13064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E23CE08-0689-D5C2-6698-E2918072683F}"/>
              </a:ext>
            </a:extLst>
          </p:cNvPr>
          <p:cNvCxnSpPr>
            <a:cxnSpLocks/>
          </p:cNvCxnSpPr>
          <p:nvPr/>
        </p:nvCxnSpPr>
        <p:spPr>
          <a:xfrm flipH="1">
            <a:off x="4493488" y="1235185"/>
            <a:ext cx="587326" cy="1295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FF0818-E6ED-B024-1925-A62F15EF4146}"/>
              </a:ext>
            </a:extLst>
          </p:cNvPr>
          <p:cNvSpPr txBox="1"/>
          <p:nvPr/>
        </p:nvSpPr>
        <p:spPr>
          <a:xfrm>
            <a:off x="2681413" y="2638198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개발에 필요한곳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D7C72-2C8E-9D77-1743-83912CBCED9A}"/>
              </a:ext>
            </a:extLst>
          </p:cNvPr>
          <p:cNvSpPr txBox="1"/>
          <p:nvPr/>
        </p:nvSpPr>
        <p:spPr>
          <a:xfrm>
            <a:off x="838200" y="7897214"/>
            <a:ext cx="75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웹으로 바로 채팅을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하는곳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0444B2-0AD5-ECF4-E393-D45067657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0" y="794657"/>
            <a:ext cx="4645888" cy="33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024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028700"/>
            <a:ext cx="1714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코드를 보면 키 값과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코드에 하드코딩 되어 있다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이것들이 변하면 코드를 다시 컴파일 해야 하기 때문에 불편하다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파일에서 키 값과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가져와서 사용하는 방식이면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재컴파일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없이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파일만 수정하면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FileReader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이용해서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키값과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가져오자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BufferedReader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Readline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활용하면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한줄씩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읽어오기에 편하다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Map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자료구조를 이용하면 편하다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JsonObject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활용해도 좋다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0" y="3771899"/>
            <a:ext cx="10985976" cy="381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3800712"/>
            <a:ext cx="861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95821" y="6315417"/>
            <a:ext cx="861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39121" y="7095335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파일로 분리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866" y="5600700"/>
            <a:ext cx="6784639" cy="46482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239415" y="8989784"/>
            <a:ext cx="5181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06421" y="6772617"/>
            <a:ext cx="1333500" cy="2311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296400" y="4257912"/>
            <a:ext cx="3602892" cy="4619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5" y="7991440"/>
            <a:ext cx="10745176" cy="10930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12.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8060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DF00F89-9982-A188-8F98-68D40FBA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53459"/>
            <a:ext cx="14230514" cy="87630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1736F14-BCCE-8241-7BEB-00348F2D2A00}"/>
              </a:ext>
            </a:extLst>
          </p:cNvPr>
          <p:cNvCxnSpPr>
            <a:cxnSpLocks/>
          </p:cNvCxnSpPr>
          <p:nvPr/>
        </p:nvCxnSpPr>
        <p:spPr>
          <a:xfrm flipV="1">
            <a:off x="6605443" y="1255317"/>
            <a:ext cx="2081357" cy="663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437B3A-1603-8C88-3115-3059F9B50D0F}"/>
              </a:ext>
            </a:extLst>
          </p:cNvPr>
          <p:cNvSpPr/>
          <p:nvPr/>
        </p:nvSpPr>
        <p:spPr>
          <a:xfrm>
            <a:off x="4014643" y="1510659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6EEBAF-A1B1-5EDD-A63A-FBA701D2560E}"/>
              </a:ext>
            </a:extLst>
          </p:cNvPr>
          <p:cNvSpPr txBox="1"/>
          <p:nvPr/>
        </p:nvSpPr>
        <p:spPr>
          <a:xfrm>
            <a:off x="8763000" y="1112103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값과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서버의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정보가 있는 텍스트파일의 경로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BBB4D1-5836-7BA5-8F70-F9179EDD0439}"/>
              </a:ext>
            </a:extLst>
          </p:cNvPr>
          <p:cNvCxnSpPr>
            <a:cxnSpLocks/>
          </p:cNvCxnSpPr>
          <p:nvPr/>
        </p:nvCxnSpPr>
        <p:spPr>
          <a:xfrm>
            <a:off x="9829800" y="326325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9BFEEC-A09A-E861-2E17-C08C4FD155F6}"/>
              </a:ext>
            </a:extLst>
          </p:cNvPr>
          <p:cNvSpPr/>
          <p:nvPr/>
        </p:nvSpPr>
        <p:spPr>
          <a:xfrm>
            <a:off x="2362200" y="2958458"/>
            <a:ext cx="7467600" cy="2590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7A04CB-4A9D-CE9E-5BF9-4AA7998A4C4A}"/>
              </a:ext>
            </a:extLst>
          </p:cNvPr>
          <p:cNvSpPr txBox="1"/>
          <p:nvPr/>
        </p:nvSpPr>
        <p:spPr>
          <a:xfrm>
            <a:off x="11125200" y="295845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텍스트파일의 정보를 가져와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Hashmap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구조로 관리한다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095772-CA41-1F39-31EC-0CF4C5B75C0B}"/>
              </a:ext>
            </a:extLst>
          </p:cNvPr>
          <p:cNvCxnSpPr>
            <a:cxnSpLocks/>
          </p:cNvCxnSpPr>
          <p:nvPr/>
        </p:nvCxnSpPr>
        <p:spPr>
          <a:xfrm>
            <a:off x="8828314" y="581760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378DE6-EB7D-F0A1-C621-699BDC43C749}"/>
              </a:ext>
            </a:extLst>
          </p:cNvPr>
          <p:cNvSpPr/>
          <p:nvPr/>
        </p:nvSpPr>
        <p:spPr>
          <a:xfrm>
            <a:off x="4495800" y="5512805"/>
            <a:ext cx="433251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81A44B-75D1-B387-4285-B3B09A077CAC}"/>
              </a:ext>
            </a:extLst>
          </p:cNvPr>
          <p:cNvSpPr txBox="1"/>
          <p:nvPr/>
        </p:nvSpPr>
        <p:spPr>
          <a:xfrm>
            <a:off x="10123714" y="551280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텍스트파일에서 가져온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값을 변수에 대입한다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C695EC8-F79C-ED24-2EFD-80EB89BF23D4}"/>
              </a:ext>
            </a:extLst>
          </p:cNvPr>
          <p:cNvCxnSpPr>
            <a:cxnSpLocks/>
          </p:cNvCxnSpPr>
          <p:nvPr/>
        </p:nvCxnSpPr>
        <p:spPr>
          <a:xfrm>
            <a:off x="9651257" y="972540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AB9FFD-C4B9-61B7-73B5-C2DBDC48E37E}"/>
              </a:ext>
            </a:extLst>
          </p:cNvPr>
          <p:cNvSpPr/>
          <p:nvPr/>
        </p:nvSpPr>
        <p:spPr>
          <a:xfrm>
            <a:off x="5105400" y="9420608"/>
            <a:ext cx="45458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32B6C-97F4-8CA9-F155-8BF276042196}"/>
              </a:ext>
            </a:extLst>
          </p:cNvPr>
          <p:cNvSpPr txBox="1"/>
          <p:nvPr/>
        </p:nvSpPr>
        <p:spPr>
          <a:xfrm>
            <a:off x="10870457" y="8494574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텍스트파일에서 가져온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값을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매개변수로 넘긴다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12.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244991" y="1037630"/>
            <a:ext cx="17068800" cy="905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21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2566987"/>
            <a:ext cx="133540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8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23900"/>
            <a:ext cx="5394374" cy="67576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1866900"/>
            <a:ext cx="7332166" cy="388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049000" y="56007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전화번호 인증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670689" y="3695700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CC591F2-8F48-E497-8235-C42F53678846}"/>
              </a:ext>
            </a:extLst>
          </p:cNvPr>
          <p:cNvSpPr txBox="1"/>
          <p:nvPr/>
        </p:nvSpPr>
        <p:spPr>
          <a:xfrm>
            <a:off x="1143000" y="7886700"/>
            <a:ext cx="1684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PC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회원가입시 공유기를 거쳐가기때문에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인증안될수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있음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안되면 휴대폰으로 회원가입 및 인증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진행하면됨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647700"/>
            <a:ext cx="16565027" cy="7239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3335000" y="1409700"/>
            <a:ext cx="25908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420600" y="26683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클릭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1769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257300"/>
            <a:ext cx="6324600" cy="74395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334000" y="4610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90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32401</TotalTime>
  <Words>1487</Words>
  <Application>Microsoft Office PowerPoint</Application>
  <PresentationFormat>사용자 지정</PresentationFormat>
  <Paragraphs>149</Paragraphs>
  <Slides>52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9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2576</cp:revision>
  <cp:lastPrinted>2023-03-12T07:02:51Z</cp:lastPrinted>
  <dcterms:created xsi:type="dcterms:W3CDTF">2022-10-23T12:09:39Z</dcterms:created>
  <dcterms:modified xsi:type="dcterms:W3CDTF">2023-11-19T03:05:51Z</dcterms:modified>
</cp:coreProperties>
</file>