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661" r:id="rId5"/>
    <p:sldId id="811" r:id="rId6"/>
    <p:sldId id="897" r:id="rId7"/>
    <p:sldId id="898" r:id="rId8"/>
    <p:sldId id="952" r:id="rId9"/>
    <p:sldId id="899" r:id="rId10"/>
    <p:sldId id="900" r:id="rId11"/>
    <p:sldId id="901" r:id="rId12"/>
    <p:sldId id="956" r:id="rId13"/>
    <p:sldId id="957" r:id="rId14"/>
    <p:sldId id="281" r:id="rId15"/>
    <p:sldId id="845" r:id="rId16"/>
    <p:sldId id="851" r:id="rId17"/>
    <p:sldId id="903" r:id="rId18"/>
    <p:sldId id="904" r:id="rId19"/>
    <p:sldId id="905" r:id="rId20"/>
    <p:sldId id="906" r:id="rId21"/>
    <p:sldId id="907" r:id="rId22"/>
    <p:sldId id="908" r:id="rId23"/>
    <p:sldId id="909" r:id="rId24"/>
    <p:sldId id="910" r:id="rId25"/>
    <p:sldId id="911" r:id="rId26"/>
    <p:sldId id="914" r:id="rId27"/>
    <p:sldId id="912" r:id="rId28"/>
    <p:sldId id="913" r:id="rId29"/>
    <p:sldId id="915" r:id="rId30"/>
    <p:sldId id="916" r:id="rId31"/>
    <p:sldId id="917" r:id="rId32"/>
    <p:sldId id="918" r:id="rId33"/>
    <p:sldId id="958" r:id="rId34"/>
    <p:sldId id="959" r:id="rId35"/>
    <p:sldId id="927" r:id="rId36"/>
    <p:sldId id="953" r:id="rId37"/>
    <p:sldId id="374" r:id="rId38"/>
    <p:sldId id="795" r:id="rId39"/>
    <p:sldId id="919" r:id="rId40"/>
    <p:sldId id="920" r:id="rId41"/>
    <p:sldId id="921" r:id="rId42"/>
    <p:sldId id="922" r:id="rId43"/>
    <p:sldId id="923" r:id="rId44"/>
    <p:sldId id="924" r:id="rId45"/>
    <p:sldId id="932" r:id="rId46"/>
    <p:sldId id="933" r:id="rId47"/>
    <p:sldId id="934" r:id="rId48"/>
    <p:sldId id="935" r:id="rId49"/>
    <p:sldId id="936" r:id="rId50"/>
    <p:sldId id="937" r:id="rId51"/>
    <p:sldId id="930" r:id="rId52"/>
    <p:sldId id="931" r:id="rId53"/>
    <p:sldId id="938" r:id="rId54"/>
    <p:sldId id="939" r:id="rId55"/>
    <p:sldId id="941" r:id="rId56"/>
    <p:sldId id="942" r:id="rId57"/>
    <p:sldId id="940" r:id="rId58"/>
    <p:sldId id="950" r:id="rId59"/>
    <p:sldId id="951" r:id="rId60"/>
    <p:sldId id="943" r:id="rId61"/>
    <p:sldId id="944" r:id="rId62"/>
    <p:sldId id="945" r:id="rId63"/>
    <p:sldId id="946" r:id="rId64"/>
    <p:sldId id="947" r:id="rId65"/>
    <p:sldId id="948" r:id="rId66"/>
    <p:sldId id="949" r:id="rId67"/>
    <p:sldId id="759" r:id="rId68"/>
    <p:sldId id="760" r:id="rId69"/>
    <p:sldId id="955" r:id="rId70"/>
    <p:sldId id="895" r:id="rId71"/>
    <p:sldId id="960" r:id="rId72"/>
    <p:sldId id="954" r:id="rId73"/>
    <p:sldId id="893" r:id="rId74"/>
    <p:sldId id="275" r:id="rId7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microsoft.com/office/2007/relationships/hdphoto" Target="../media/hdphoto1.wdp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57287" y="14859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7719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7027128"/>
            <a:ext cx="3809196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6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900"/>
            <a:ext cx="16931470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685800" y="2171700"/>
            <a:ext cx="17145000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자료구조의 인터페이스 계층도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53721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858000" y="24765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590786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590786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312978" y="537210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038465" y="2679700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5575300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465378" y="5593521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6951889" y="53721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590786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7315199" y="5575300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7710557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486386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7913757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34803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93668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2418976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664868"/>
            <a:ext cx="2438400" cy="4507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개선한것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ArrayList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753100" y="64389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459502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LinkedList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 공간에 데이터를 할당하여 앞뒤로 링크 시켜 놓음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25369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2211169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91600" y="2668369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0" y="891676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LinkedList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861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Stack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 구조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Stack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575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Queue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68" y="250354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68" y="8066139"/>
            <a:ext cx="1676400" cy="1649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Queue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91453" y="1541898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8610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7001210"/>
            <a:ext cx="2417379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HashSet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1449169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6554569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9373969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HashSet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4100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7665816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3704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658600" y="606561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HashMap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68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333500"/>
            <a:ext cx="1600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도서의 제목과 저자를 관리하는 프로그램을 만들어 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도서는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객체로 관리된다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제목과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저자 데이터가 있는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여러 개를 넣어두고 특정 저자의 책들만 출력해보자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예시를 보고 이외에 필요한 메서드나 생성자를 적절하게 만들어보자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-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title , String author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68800"/>
            <a:ext cx="8740438" cy="441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676900"/>
            <a:ext cx="7504011" cy="25640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1724" r="2357"/>
          <a:stretch/>
        </p:blipFill>
        <p:spPr>
          <a:xfrm>
            <a:off x="914400" y="7505700"/>
            <a:ext cx="8534400" cy="2133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r="-258" b="90228"/>
          <a:stretch/>
        </p:blipFill>
        <p:spPr>
          <a:xfrm>
            <a:off x="990600" y="5295900"/>
            <a:ext cx="8763000" cy="4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28900"/>
            <a:ext cx="8740438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9" y="2400300"/>
            <a:ext cx="7535299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762000" y="1638300"/>
            <a:ext cx="16078200" cy="746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0" y="4603107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707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838200" y="14097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10778905" cy="843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295400" y="1181100"/>
            <a:ext cx="15240000" cy="87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6383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92702" y="84963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프로세스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"/>
            <a:ext cx="11887200" cy="807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25526" y="8724900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371600" y="128361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705600" y="288381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114800" y="3714809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31612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19600" y="798814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991570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9249370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734300" y="19431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743200" y="2761939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78742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669481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78742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58300" y="67288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97792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78742"/>
            <a:ext cx="5047816" cy="2543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다중쓰레드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61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8961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62712" y="46863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Runnable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1" y="190500"/>
            <a:ext cx="6816634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8234" y="205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62491" y="15621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1" y="2857500"/>
            <a:ext cx="1806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19500"/>
            <a:ext cx="5822723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1" y="8743771"/>
            <a:ext cx="176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늘어날때마다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수정해야 하고 별로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좋아보이지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뭘넣어야할지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직관적이지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194310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스케쥴러를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언제 실행 할지를 결정한다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243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5524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52197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15400" y="74646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6457950"/>
            <a:ext cx="5870372" cy="2619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start()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14097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245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86712" y="92583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20600" y="73914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9516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53800" y="32385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서브쓰레드의 예외발생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5913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409700"/>
            <a:ext cx="3213516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이름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94534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1146809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0" y="9526369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7124143"/>
            <a:ext cx="9714369" cy="1868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540644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541066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544577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709862" y="2019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80291" y="796395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운영체제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38481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0900" y="21717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160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47625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쓰레드의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656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30056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48886" y="155449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3086509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20088" y="2763343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0112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3763756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56362" y="37860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6805221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6580002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멤버를 바로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0041"/>
            <a:ext cx="9272874" cy="903885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67487" y="1923347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19800" y="1491878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330067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데몬 쓰레드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390900"/>
            <a:ext cx="7696200" cy="475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310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42291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58556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3746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665309"/>
            <a:ext cx="3076686" cy="165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임계영역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53353" y="1409700"/>
            <a:ext cx="161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카운트를 출력해보자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초에 한번 숫자가 출력되어야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출력하기전 현재의 쓰레드를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초간 정지 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B4298F6-D178-785F-B0C9-E356FEE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536096"/>
            <a:ext cx="2296174" cy="5352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5FE017-5ED9-C01D-2D11-9475C8E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38300"/>
            <a:ext cx="7467600" cy="531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510553" y="1333500"/>
            <a:ext cx="1524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24100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5331677"/>
            <a:ext cx="3219568" cy="1821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 요소의 값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1988E2-5238-E0F9-959E-7F20A5BEB9CA}"/>
              </a:ext>
            </a:extLst>
          </p:cNvPr>
          <p:cNvSpPr txBox="1"/>
          <p:nvPr/>
        </p:nvSpPr>
        <p:spPr>
          <a:xfrm>
            <a:off x="1053353" y="1093362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카운트가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올라가면서 동시에 다이얼로그 창이 띄워지도록 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다이얼로그가 띄워진 채 숫자가 올라가야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 출력이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실행이 되어야 가능하다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Thread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Runnable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둘 중 편한 것을 사용하자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34A107-F48F-0742-954A-F765633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684006"/>
            <a:ext cx="8693557" cy="6322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0594"/>
            <a:ext cx="6493318" cy="6096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48B1EBD-7B3D-83AD-0A0D-FD9150101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b="10417"/>
          <a:stretch/>
        </p:blipFill>
        <p:spPr>
          <a:xfrm>
            <a:off x="914400" y="3910594"/>
            <a:ext cx="6493318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B33B73-6758-323F-2823-7CED63A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62100"/>
            <a:ext cx="8458200" cy="79406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2057400" y="1333500"/>
            <a:ext cx="15240000" cy="845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295400" y="1895841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 로그창을 닫을 때 까지 계속 나오게 하고 다이얼로그 창을 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86840"/>
            <a:ext cx="7696200" cy="8094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BDA925-CB50-36C4-E9F9-4FED92D8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211580"/>
            <a:ext cx="8077200" cy="903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304800" y="1061442"/>
            <a:ext cx="17449800" cy="922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00200" y="8343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19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541103"/>
            <a:ext cx="1949548" cy="2677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열거형 요소의 순서정보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31126</TotalTime>
  <Words>1087</Words>
  <Application>Microsoft Office PowerPoint</Application>
  <PresentationFormat>사용자 지정</PresentationFormat>
  <Paragraphs>221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2820</cp:revision>
  <cp:lastPrinted>2023-03-12T07:02:51Z</cp:lastPrinted>
  <dcterms:created xsi:type="dcterms:W3CDTF">2022-10-23T12:09:39Z</dcterms:created>
  <dcterms:modified xsi:type="dcterms:W3CDTF">2024-04-14T03:41:33Z</dcterms:modified>
</cp:coreProperties>
</file>