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844" r:id="rId5"/>
    <p:sldId id="910" r:id="rId6"/>
    <p:sldId id="848" r:id="rId7"/>
    <p:sldId id="911" r:id="rId8"/>
    <p:sldId id="915" r:id="rId9"/>
    <p:sldId id="916" r:id="rId10"/>
    <p:sldId id="847" r:id="rId11"/>
    <p:sldId id="914" r:id="rId12"/>
    <p:sldId id="912" r:id="rId13"/>
    <p:sldId id="917" r:id="rId14"/>
    <p:sldId id="759" r:id="rId15"/>
    <p:sldId id="760" r:id="rId16"/>
    <p:sldId id="895" r:id="rId17"/>
    <p:sldId id="921" r:id="rId18"/>
    <p:sldId id="922" r:id="rId19"/>
    <p:sldId id="923" r:id="rId20"/>
    <p:sldId id="924" r:id="rId21"/>
    <p:sldId id="925" r:id="rId22"/>
    <p:sldId id="926" r:id="rId23"/>
    <p:sldId id="275" r:id="rId2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2024-04-18 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139016"/>
            <a:ext cx="15773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원하는 문자열이 몇 개 포함되어 있는지 찾는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만드시오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만들어도 되고 별도의 클래스를 만들어도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indexOf()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활용하시오</a:t>
            </a:r>
            <a:endParaRPr lang="en-US" altLang="ko-KR" sz="4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5" y="7277100"/>
            <a:ext cx="8835683" cy="1971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7277100"/>
            <a:ext cx="3113649" cy="2342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3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95841"/>
            <a:ext cx="8619703" cy="849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8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473714-3FB5-B681-5C2B-227AEC34906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97E0CA-67AE-E276-4B4D-5F21A27421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2CA790-5479-C9C2-B3DE-CE8291F9D984}"/>
              </a:ext>
            </a:extLst>
          </p:cNvPr>
          <p:cNvSpPr txBox="1"/>
          <p:nvPr/>
        </p:nvSpPr>
        <p:spPr>
          <a:xfrm>
            <a:off x="990600" y="1181100"/>
            <a:ext cx="1691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캐릭터의 위치정보도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Point position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위치정보도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나올수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있게 수정하자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만든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좌표를 저장 할 수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있는타입이다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객체를 가지고 있다면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사용하여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멤버변수의 객체는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만을 복사하게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지금 상태로는 원본 객체의 위치정보가 변경되면 복사된 객체의 위치정보도 같이 바뀌게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문제를 해결하기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deepCopy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위치정보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새로운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생성하여 복사 하도록 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38900"/>
            <a:ext cx="10084904" cy="3962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875" y="7200900"/>
            <a:ext cx="7001125" cy="22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0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473714-3FB5-B681-5C2B-227AEC34906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97E0CA-67AE-E276-4B4D-5F21A27421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52700"/>
            <a:ext cx="9611072" cy="2819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14" y="5424130"/>
            <a:ext cx="12084822" cy="23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838201" y="1257300"/>
            <a:ext cx="1699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활용하여 어떠한 객체 든지 담아 둘 수 있는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물건은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담아둔다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 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getter, setter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762500"/>
            <a:ext cx="8873006" cy="3039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638" y="5357813"/>
            <a:ext cx="3381087" cy="1207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68292"/>
            <a:ext cx="6723185" cy="6706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83DEE-6476-80CE-5205-7F7D411D658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C444B7-72F7-86C3-57CC-D4471A7B6F5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210CC2-46FD-6B4E-20D3-C9196BE25E54}"/>
              </a:ext>
            </a:extLst>
          </p:cNvPr>
          <p:cNvSpPr txBox="1"/>
          <p:nvPr/>
        </p:nvSpPr>
        <p:spPr>
          <a:xfrm>
            <a:off x="838201" y="1257300"/>
            <a:ext cx="1699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만든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객체만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담을수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있도록 변경해보자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Book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없다면 생성을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패키지에 있는걸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해서 사용해도 됨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4DF544-8D19-1B62-9670-2AF2DB6E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71900"/>
            <a:ext cx="9391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5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74A1E-FB27-5EE0-7F39-A2E20FD0255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350D66-EFE3-1748-98AA-25AA05155D1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F431DA7-CA13-E049-BB44-D86511A0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47900"/>
            <a:ext cx="9004441" cy="635271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FA06A8-FB1C-1AE8-9015-297F16D2FDC5}"/>
              </a:ext>
            </a:extLst>
          </p:cNvPr>
          <p:cNvCxnSpPr>
            <a:cxnSpLocks/>
          </p:cNvCxnSpPr>
          <p:nvPr/>
        </p:nvCxnSpPr>
        <p:spPr>
          <a:xfrm>
            <a:off x="9782471" y="3154413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DAACD4-F57D-9A23-05BE-16E70BA2027E}"/>
              </a:ext>
            </a:extLst>
          </p:cNvPr>
          <p:cNvSpPr/>
          <p:nvPr/>
        </p:nvSpPr>
        <p:spPr>
          <a:xfrm>
            <a:off x="7315200" y="2575248"/>
            <a:ext cx="37052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A2C25-5E19-7576-33A4-CB3F62DD7A33}"/>
              </a:ext>
            </a:extLst>
          </p:cNvPr>
          <p:cNvSpPr txBox="1"/>
          <p:nvPr/>
        </p:nvSpPr>
        <p:spPr>
          <a:xfrm>
            <a:off x="9296400" y="3774219"/>
            <a:ext cx="94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클래스 및 자식 클래스만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89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D774BB-0A4F-2910-706D-0DBC1A26D1D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1AD3-7621-DB8A-BAF4-6222E3ADF72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39CAC5-8798-23B4-3C05-9C4294152B4B}"/>
              </a:ext>
            </a:extLst>
          </p:cNvPr>
          <p:cNvSpPr txBox="1"/>
          <p:nvPr/>
        </p:nvSpPr>
        <p:spPr>
          <a:xfrm>
            <a:off x="838201" y="1181100"/>
            <a:ext cx="16992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이용해 나만의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배열을 만들어 요소들을 관리하자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T[]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불가능하다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제네릭타입으로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 생성이 불가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Object[]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배열을 만들고 배열 객체를 생성해야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MyArrayList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Object[] list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add(T item)   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T get(int index) 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사이즈는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설정한다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메서드에서 배열의 특정 요소를 반환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(T)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형변환을 해야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DAF855-04C7-AC23-25A2-2901FD91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951636"/>
            <a:ext cx="10698931" cy="42210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5C5554-D70E-3E47-C306-7929C4FF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200" y="6157168"/>
            <a:ext cx="362618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4343400" y="1530396"/>
            <a:ext cx="12255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기본클래스 및 제네릭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D175-C391-13C9-A878-AD5730C91D7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9AB13D-FC18-C37C-3942-09AAE098313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C5CA635-31BF-F684-7BC9-834ECC90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09699"/>
            <a:ext cx="12198107" cy="839308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C304BC-FD1B-43D2-1994-8BD4A7B8C6BB}"/>
              </a:ext>
            </a:extLst>
          </p:cNvPr>
          <p:cNvCxnSpPr>
            <a:cxnSpLocks/>
          </p:cNvCxnSpPr>
          <p:nvPr/>
        </p:nvCxnSpPr>
        <p:spPr>
          <a:xfrm>
            <a:off x="7696200" y="300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61EE7-AC82-6F8E-E552-049A56AD0671}"/>
              </a:ext>
            </a:extLst>
          </p:cNvPr>
          <p:cNvSpPr/>
          <p:nvPr/>
        </p:nvSpPr>
        <p:spPr>
          <a:xfrm>
            <a:off x="5105400" y="2705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8741-4A73-DC44-FB72-91116885C22F}"/>
              </a:ext>
            </a:extLst>
          </p:cNvPr>
          <p:cNvSpPr txBox="1"/>
          <p:nvPr/>
        </p:nvSpPr>
        <p:spPr>
          <a:xfrm>
            <a:off x="8991599" y="2705100"/>
            <a:ext cx="831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T[]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객체 생성이 불가능하다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쓰기 위해선 배열 객체를 생성해야 하므로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Object[]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DDBA7A-CDD1-2C1C-258A-F3BF9372FAB3}"/>
              </a:ext>
            </a:extLst>
          </p:cNvPr>
          <p:cNvCxnSpPr>
            <a:cxnSpLocks/>
          </p:cNvCxnSpPr>
          <p:nvPr/>
        </p:nvCxnSpPr>
        <p:spPr>
          <a:xfrm>
            <a:off x="5562601" y="95074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09B5DE-2728-78E7-4AF9-79EAF839AE80}"/>
              </a:ext>
            </a:extLst>
          </p:cNvPr>
          <p:cNvSpPr/>
          <p:nvPr/>
        </p:nvSpPr>
        <p:spPr>
          <a:xfrm>
            <a:off x="2971801" y="92026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45F20-0940-3698-8EB8-5223109A46DA}"/>
              </a:ext>
            </a:extLst>
          </p:cNvPr>
          <p:cNvSpPr txBox="1"/>
          <p:nvPr/>
        </p:nvSpPr>
        <p:spPr>
          <a:xfrm>
            <a:off x="6858000" y="9202615"/>
            <a:ext cx="831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반환시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제네릭 타입으로 변환한다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573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E3CAC-185F-D67A-0562-CE6AF27CA50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C62976-226C-6502-485C-EE128FD1895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CDC77F-06D1-583A-17CB-3B4B1ACCA579}"/>
              </a:ext>
            </a:extLst>
          </p:cNvPr>
          <p:cNvSpPr txBox="1"/>
          <p:nvPr/>
        </p:nvSpPr>
        <p:spPr>
          <a:xfrm>
            <a:off x="838201" y="1181100"/>
            <a:ext cx="1699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만든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MyArrayList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size()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실제 들어가 있는 객체의 수를 반환한다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size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remove(int index)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넘어온 인덱스의 요소를 삭제하고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그뒤의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요소들은 앞으로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한칸씩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당긴다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메서드를 개선해보자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내부의 배열이 가득 차게 되면 더 이상 요소를 넣을 수 없도록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현재 배열이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가득찬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상태라면 배열의 사이즈를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늘려보자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+10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사이즈의 새로운 배열을 생성 후 기존 배열의 객체들을 모두 옮겨 줘야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remove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하더라도 이미 늘어난 배열의 사이즈는 다시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안줄여도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2B9EF4-C37B-DB30-9493-B64FFD9D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742380"/>
            <a:ext cx="9452437" cy="3430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5CBB3F-B936-CDBA-3F76-85267258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7505700"/>
            <a:ext cx="3810000" cy="23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C5049F-67CF-90FC-4FD0-B366D71D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3" y="1333500"/>
            <a:ext cx="10232107" cy="883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5EAD5-C952-517E-BBC4-AE74AFDB84B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FF6D66-7AE2-5CF4-2D5A-7499016E6BA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E6E22C2-A456-E191-D433-63A0A01F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1335314"/>
            <a:ext cx="7530575" cy="56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클래스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14400" y="1256867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762000" y="2307101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x, int y, int z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98499"/>
            <a:ext cx="8251989" cy="3581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398499"/>
            <a:ext cx="6179934" cy="2498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B1E664-8B89-E249-10A9-1715BB6825C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BC6E4C-2D86-1357-8690-78A6958FF7F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0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7D764-6D7C-E3B4-4263-4FB9FE0B2C7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E1B2360-0945-7F91-9709-5EFE381C181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1CC7FF9-93E6-0901-F711-0CFAC3E9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37630"/>
            <a:ext cx="8305800" cy="921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90600" y="1324091"/>
            <a:ext cx="16916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id, int hp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clone()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기본정보를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DD778-7320-4113-6B88-9BEA6F08246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1DCE88-EB7D-B1F6-C2C2-4B5188617F4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8827775-1E7B-D164-6C58-01B7CC5E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6" y="4418473"/>
            <a:ext cx="10587873" cy="2801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60A571-6BCB-224B-E2DB-50B96510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4518292"/>
            <a:ext cx="5735586" cy="222540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3517FB-DDAC-F9E7-7FA6-6B71A3BCB34D}"/>
              </a:ext>
            </a:extLst>
          </p:cNvPr>
          <p:cNvCxnSpPr>
            <a:cxnSpLocks/>
          </p:cNvCxnSpPr>
          <p:nvPr/>
        </p:nvCxnSpPr>
        <p:spPr>
          <a:xfrm>
            <a:off x="6159227" y="6972300"/>
            <a:ext cx="647702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F63E0-CE25-627A-B569-CCA9F135AE67}"/>
              </a:ext>
            </a:extLst>
          </p:cNvPr>
          <p:cNvSpPr/>
          <p:nvPr/>
        </p:nvSpPr>
        <p:spPr>
          <a:xfrm>
            <a:off x="5511527" y="6420534"/>
            <a:ext cx="12954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2E5C8-9303-4BA0-F609-43543E854239}"/>
              </a:ext>
            </a:extLst>
          </p:cNvPr>
          <p:cNvSpPr txBox="1"/>
          <p:nvPr/>
        </p:nvSpPr>
        <p:spPr>
          <a:xfrm>
            <a:off x="1371600" y="8037103"/>
            <a:ext cx="1226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자체를 넘겨줘도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매개변수 객체의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호출하여 출력해준다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37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2EB5A8-67DE-018D-73D4-7A2443F949E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C1A8F4-4EC2-850E-0711-21BFC877136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8117F5C-4DF5-A5E0-6B1F-F99B311E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05070"/>
            <a:ext cx="6477000" cy="919842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E22BEF-5761-C57C-7F75-1D529F7BA079}"/>
              </a:ext>
            </a:extLst>
          </p:cNvPr>
          <p:cNvCxnSpPr>
            <a:cxnSpLocks/>
          </p:cNvCxnSpPr>
          <p:nvPr/>
        </p:nvCxnSpPr>
        <p:spPr>
          <a:xfrm>
            <a:off x="7162800" y="13551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15A408-C5AE-B43D-5D0D-AED942EB4E79}"/>
              </a:ext>
            </a:extLst>
          </p:cNvPr>
          <p:cNvSpPr/>
          <p:nvPr/>
        </p:nvSpPr>
        <p:spPr>
          <a:xfrm>
            <a:off x="4572000" y="105033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9567B-B9A4-3120-CCCC-4A8514C67CA3}"/>
              </a:ext>
            </a:extLst>
          </p:cNvPr>
          <p:cNvSpPr txBox="1"/>
          <p:nvPr/>
        </p:nvSpPr>
        <p:spPr>
          <a:xfrm>
            <a:off x="8458200" y="105033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구현하지 않으면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예외가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A9C97A-0D0D-F194-5924-D50859273B4A}"/>
              </a:ext>
            </a:extLst>
          </p:cNvPr>
          <p:cNvCxnSpPr>
            <a:cxnSpLocks/>
          </p:cNvCxnSpPr>
          <p:nvPr/>
        </p:nvCxnSpPr>
        <p:spPr>
          <a:xfrm>
            <a:off x="7633447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32BE6-1DE8-49F2-38B8-974DFC3727F5}"/>
              </a:ext>
            </a:extLst>
          </p:cNvPr>
          <p:cNvSpPr/>
          <p:nvPr/>
        </p:nvSpPr>
        <p:spPr>
          <a:xfrm>
            <a:off x="5410199" y="7505700"/>
            <a:ext cx="222324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7CFA9-4045-5C84-7B1E-9C6B45D5D5EC}"/>
              </a:ext>
            </a:extLst>
          </p:cNvPr>
          <p:cNvSpPr txBox="1"/>
          <p:nvPr/>
        </p:nvSpPr>
        <p:spPr>
          <a:xfrm>
            <a:off x="8928847" y="7505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기능을 그대로 사용한다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536853-4BEB-5580-63D7-4A060194578D}"/>
              </a:ext>
            </a:extLst>
          </p:cNvPr>
          <p:cNvCxnSpPr>
            <a:cxnSpLocks/>
          </p:cNvCxnSpPr>
          <p:nvPr/>
        </p:nvCxnSpPr>
        <p:spPr>
          <a:xfrm>
            <a:off x="5029200" y="626417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C20F4-A2A3-CB1B-FE06-2BE270BD9F4E}"/>
              </a:ext>
            </a:extLst>
          </p:cNvPr>
          <p:cNvSpPr/>
          <p:nvPr/>
        </p:nvSpPr>
        <p:spPr>
          <a:xfrm>
            <a:off x="2805952" y="5959376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91ADE-FA45-967A-B8B8-244683324D7F}"/>
              </a:ext>
            </a:extLst>
          </p:cNvPr>
          <p:cNvSpPr txBox="1"/>
          <p:nvPr/>
        </p:nvSpPr>
        <p:spPr>
          <a:xfrm>
            <a:off x="6324600" y="595937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공변반환타입으로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3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139016"/>
            <a:ext cx="1722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다음과 같은 한 개의 문자열을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“,”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기준으로 잘라내어 단어를 각각 출력 하고 단어개 몇 개인지 출력하시오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41128"/>
            <a:ext cx="11301132" cy="67219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1741" b="12713"/>
          <a:stretch/>
        </p:blipFill>
        <p:spPr>
          <a:xfrm>
            <a:off x="762000" y="4838700"/>
            <a:ext cx="11301132" cy="3733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7800" y="3162300"/>
            <a:ext cx="4648200" cy="36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13451463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3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32839</TotalTime>
  <Words>607</Words>
  <Application>Microsoft Office PowerPoint</Application>
  <PresentationFormat>사용자 지정</PresentationFormat>
  <Paragraphs>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2589</cp:revision>
  <cp:lastPrinted>2023-03-12T07:02:51Z</cp:lastPrinted>
  <dcterms:created xsi:type="dcterms:W3CDTF">2022-10-23T12:09:39Z</dcterms:created>
  <dcterms:modified xsi:type="dcterms:W3CDTF">2024-04-18T07:46:58Z</dcterms:modified>
</cp:coreProperties>
</file>