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956" r:id="rId5"/>
    <p:sldId id="957" r:id="rId6"/>
    <p:sldId id="281" r:id="rId7"/>
    <p:sldId id="958" r:id="rId8"/>
    <p:sldId id="959" r:id="rId9"/>
    <p:sldId id="971" r:id="rId10"/>
    <p:sldId id="975" r:id="rId11"/>
    <p:sldId id="927" r:id="rId12"/>
    <p:sldId id="953" r:id="rId13"/>
    <p:sldId id="759" r:id="rId14"/>
    <p:sldId id="760" r:id="rId15"/>
    <p:sldId id="955" r:id="rId16"/>
    <p:sldId id="895" r:id="rId17"/>
    <p:sldId id="960" r:id="rId18"/>
    <p:sldId id="954" r:id="rId19"/>
    <p:sldId id="893" r:id="rId20"/>
    <p:sldId id="275" r:id="rId21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D4848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7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2024-04-20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02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929B12-9F88-BBE7-EAE2-04E35225B929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D939C0-392E-CF13-2B38-73EA568E596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339F559-23FC-9FAD-C214-C39CCCC52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51019"/>
            <a:ext cx="12353107" cy="862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6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600" y="4603107"/>
            <a:ext cx="1647413" cy="21697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170700"/>
            <a:ext cx="11366517" cy="5137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838200" y="1257300"/>
            <a:ext cx="15925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제네릭을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활용하여 나만의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MyStack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자료구조를 만들자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void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push(T value), T pop() 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구현하자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실질적으로 데이터는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관리하자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push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내부는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사용하여 요소를 추가한다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196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181100"/>
            <a:ext cx="10778905" cy="84392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71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053353" y="1409700"/>
            <a:ext cx="1615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0~10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초까지 카운트를 출력해보자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- 1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초에 한번 숫자가 출력되어야 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출력하기전 현재의 쓰레드를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초간 정지 해야 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Thread.sleep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(1000); 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호출하면 해당 쓰레드는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초간 멈춘다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4298F6-D178-785F-B0C9-E356FEE8E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090094"/>
            <a:ext cx="2296174" cy="5352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5FE017-5ED9-C01D-2D11-9475C8EAA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638300"/>
            <a:ext cx="7467600" cy="53114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0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1988E2-5238-E0F9-959E-7F20A5BEB9CA}"/>
              </a:ext>
            </a:extLst>
          </p:cNvPr>
          <p:cNvSpPr txBox="1"/>
          <p:nvPr/>
        </p:nvSpPr>
        <p:spPr>
          <a:xfrm>
            <a:off x="1053353" y="1093362"/>
            <a:ext cx="1615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카운트가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올라가면서 동시에 다이얼로그 창이 띄워지도록 하자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다이얼로그가 띄워진 채 숫자가 올라가야 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카운트 출력이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서브쓰레드로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실행이 되어야 가능하다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Thread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Runnable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 둘 중 편한 것을 사용하자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34A107-F48F-0742-954A-F765633E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3684006"/>
            <a:ext cx="8693557" cy="63225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6B33B73-6758-323F-2823-7CED63A97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910594"/>
            <a:ext cx="6493318" cy="6096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48B1EBD-7B3D-83AD-0A0D-FD91501019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b="10417"/>
          <a:stretch/>
        </p:blipFill>
        <p:spPr>
          <a:xfrm>
            <a:off x="914400" y="3910594"/>
            <a:ext cx="6493318" cy="546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83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6B33B73-6758-323F-2823-7CED63A9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562100"/>
            <a:ext cx="8458200" cy="794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01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295400" y="1895841"/>
            <a:ext cx="1722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문제의 카운트가 다이얼 로그창을 닫을 때 까지 계속 나오게 하고 다이얼로그 창을 닫으면 프로그램이 종료되도록 하자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466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86840"/>
            <a:ext cx="7696200" cy="80945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7BDA925-CB50-36C4-E9F9-4FED92D8F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400" y="1211580"/>
            <a:ext cx="8077200" cy="9037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4ABD4F5-8F80-5E73-AB97-3C9384B9AC99}"/>
              </a:ext>
            </a:extLst>
          </p:cNvPr>
          <p:cNvCxnSpPr>
            <a:cxnSpLocks/>
          </p:cNvCxnSpPr>
          <p:nvPr/>
        </p:nvCxnSpPr>
        <p:spPr>
          <a:xfrm flipV="1">
            <a:off x="12649200" y="8498026"/>
            <a:ext cx="914400" cy="679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8E9CAE-A83A-AEB8-9282-8D6A9F348027}"/>
              </a:ext>
            </a:extLst>
          </p:cNvPr>
          <p:cNvSpPr/>
          <p:nvPr/>
        </p:nvSpPr>
        <p:spPr>
          <a:xfrm>
            <a:off x="9144000" y="8873134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30554-CD84-5CEC-B734-6F8C9560D41D}"/>
              </a:ext>
            </a:extLst>
          </p:cNvPr>
          <p:cNvSpPr txBox="1"/>
          <p:nvPr/>
        </p:nvSpPr>
        <p:spPr>
          <a:xfrm>
            <a:off x="12649200" y="67437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데몬쓰레드로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설정하여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메인쓰레드가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종료될때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같이 종료된다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44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5337245" y="1530396"/>
            <a:ext cx="11121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Part14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자료구조와 쓰레드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76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39800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6791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157287" y="1485900"/>
            <a:ext cx="165211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</a:t>
            </a:r>
            <a:r>
              <a:rPr lang="ko-KR" altLang="en-US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열거형을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사용하여 취미를 저장하는 멤버변수를 만들어 보자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취미는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soccer,baseball,cook,running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1" y="3771900"/>
            <a:ext cx="10920543" cy="2895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7027128"/>
            <a:ext cx="3809196" cy="1857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26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09900"/>
            <a:ext cx="16931470" cy="510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36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62000" y="1333500"/>
            <a:ext cx="1600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사용하여 도서의 제목과 저자를 관리하는 프로그램을 만들어 보자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 도서는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Book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의 객체로 관리된다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제목과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저자 데이터가 있는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Book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여러 개를 넣어두고 특정 저자의 책들만 출력해보자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Book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 예시를 보고 이외에 필요한 메서드나 생성자를 적절하게 만들어보자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String title , String author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168800"/>
            <a:ext cx="8740438" cy="4419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5676900"/>
            <a:ext cx="7504011" cy="256401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rcRect t="51724" r="2357"/>
          <a:stretch/>
        </p:blipFill>
        <p:spPr>
          <a:xfrm>
            <a:off x="914400" y="7505700"/>
            <a:ext cx="8534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1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28900"/>
            <a:ext cx="8740438" cy="441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399" y="2400300"/>
            <a:ext cx="7535299" cy="6705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10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0506EC-4742-2FEB-BC59-036028615700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146D791-0090-A7F9-6435-5DBAAF4B3B8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82C61C-B1F0-4416-224F-12CC8CC82D52}"/>
              </a:ext>
            </a:extLst>
          </p:cNvPr>
          <p:cNvSpPr/>
          <p:nvPr/>
        </p:nvSpPr>
        <p:spPr>
          <a:xfrm>
            <a:off x="762000" y="1333500"/>
            <a:ext cx="1600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WordCount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HashMap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이용하여 단어별로 몇 개가 있는지 카운트하는 기능을 만들어보자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C523A4-F1A9-62E2-1362-8ED7A9A96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2781300"/>
            <a:ext cx="9151391" cy="6172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FA0DF4-2E60-60C9-C8BE-84852196C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00" y="2772229"/>
            <a:ext cx="5029200" cy="404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6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35930</TotalTime>
  <Words>329</Words>
  <Application>Microsoft Office PowerPoint</Application>
  <PresentationFormat>사용자 지정</PresentationFormat>
  <Paragraphs>50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G마켓 산스 Bold</vt:lpstr>
      <vt:lpstr>G마켓 산스 Light</vt:lpstr>
      <vt:lpstr>G마켓 산스 Medium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3045</cp:revision>
  <cp:lastPrinted>2023-03-12T07:02:51Z</cp:lastPrinted>
  <dcterms:created xsi:type="dcterms:W3CDTF">2022-10-23T12:09:39Z</dcterms:created>
  <dcterms:modified xsi:type="dcterms:W3CDTF">2024-04-20T01:08:13Z</dcterms:modified>
</cp:coreProperties>
</file>