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907" r:id="rId5"/>
    <p:sldId id="910" r:id="rId6"/>
    <p:sldId id="925" r:id="rId7"/>
    <p:sldId id="911" r:id="rId8"/>
    <p:sldId id="927" r:id="rId9"/>
    <p:sldId id="912" r:id="rId10"/>
    <p:sldId id="928" r:id="rId11"/>
    <p:sldId id="913" r:id="rId12"/>
    <p:sldId id="929" r:id="rId13"/>
    <p:sldId id="914" r:id="rId14"/>
    <p:sldId id="932" r:id="rId15"/>
    <p:sldId id="930" r:id="rId16"/>
    <p:sldId id="915" r:id="rId17"/>
    <p:sldId id="933" r:id="rId18"/>
    <p:sldId id="916" r:id="rId19"/>
    <p:sldId id="934" r:id="rId20"/>
    <p:sldId id="917" r:id="rId21"/>
    <p:sldId id="918" r:id="rId22"/>
    <p:sldId id="931" r:id="rId23"/>
    <p:sldId id="919" r:id="rId24"/>
    <p:sldId id="935" r:id="rId25"/>
    <p:sldId id="920" r:id="rId26"/>
    <p:sldId id="936" r:id="rId27"/>
    <p:sldId id="937" r:id="rId28"/>
    <p:sldId id="938" r:id="rId29"/>
    <p:sldId id="939" r:id="rId30"/>
    <p:sldId id="921" r:id="rId31"/>
    <p:sldId id="922" r:id="rId32"/>
    <p:sldId id="923" r:id="rId33"/>
    <p:sldId id="924" r:id="rId34"/>
    <p:sldId id="275" r:id="rId35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555" autoAdjust="0"/>
  </p:normalViewPr>
  <p:slideViewPr>
    <p:cSldViewPr>
      <p:cViewPr varScale="1">
        <p:scale>
          <a:sx n="66" d="100"/>
          <a:sy n="66" d="100"/>
        </p:scale>
        <p:origin x="102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2024-04-21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12362-58C3-9B82-956D-F412F91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04899"/>
            <a:ext cx="12573000" cy="8853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" y="1179374"/>
            <a:ext cx="1714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파싱 하는 기능을 분리하기 위해 </a:t>
            </a:r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parseJsonMsg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2" y="3053443"/>
            <a:ext cx="10811388" cy="71954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8158843"/>
            <a:ext cx="6019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0B6CFD-3957-438C-C99F-0D04B8495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6" y="3900946"/>
            <a:ext cx="6925642" cy="31817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05B1D85-4754-4470-9179-82CD32ABE492}"/>
              </a:ext>
            </a:extLst>
          </p:cNvPr>
          <p:cNvCxnSpPr>
            <a:cxnSpLocks/>
          </p:cNvCxnSpPr>
          <p:nvPr/>
        </p:nvCxnSpPr>
        <p:spPr>
          <a:xfrm>
            <a:off x="6781800" y="5110843"/>
            <a:ext cx="4343400" cy="304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E6B10-FDD7-B16E-D0E8-EF3D72021AD3}"/>
              </a:ext>
            </a:extLst>
          </p:cNvPr>
          <p:cNvSpPr/>
          <p:nvPr/>
        </p:nvSpPr>
        <p:spPr>
          <a:xfrm>
            <a:off x="36286" y="4806043"/>
            <a:ext cx="674551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183167-B930-B741-391B-24EEC078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0671847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873" y="3649388"/>
            <a:ext cx="7244246" cy="621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18044"/>
            <a:ext cx="1767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소스코드의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모듈화 되어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코드량이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상당히 줄어들었다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input, output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사용해야 한다는 걸 알 필요가 있을까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여러분이 </a:t>
            </a:r>
            <a:r>
              <a:rPr lang="en-US" altLang="ko-KR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입장이라면 그저 객체를 생성하고 메시지를 전송하면 응답을 받을 수 있다면 좋지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참조변수는 </a:t>
            </a:r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옮기고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메서드내에서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객체를 넣어주자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객체를 반환할 필요는 없지만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만들었던 기존 코드와의 호환성을 위해 리턴을 계속 해주도록 하자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다음장에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이어짐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(con 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사용할수 없으니 에러가 발생하는게 정상이다</a:t>
            </a:r>
            <a:r>
              <a:rPr lang="en-US" altLang="ko-KR" sz="2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C493BE-8B45-FD0B-61B0-958F5F4D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95"/>
          <a:stretch/>
        </p:blipFill>
        <p:spPr>
          <a:xfrm>
            <a:off x="0" y="3647204"/>
            <a:ext cx="10951873" cy="660169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FDB107-CD04-09D0-E747-377BC8FB46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020930" y="4601445"/>
            <a:ext cx="4332870" cy="128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39217A-837C-4D58-DBA3-564F65157794}"/>
              </a:ext>
            </a:extLst>
          </p:cNvPr>
          <p:cNvSpPr/>
          <p:nvPr/>
        </p:nvSpPr>
        <p:spPr>
          <a:xfrm>
            <a:off x="609600" y="5469989"/>
            <a:ext cx="6411330" cy="838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D95C-311B-C003-EC36-B0AAB0874AF2}"/>
              </a:ext>
            </a:extLst>
          </p:cNvPr>
          <p:cNvSpPr txBox="1"/>
          <p:nvPr/>
        </p:nvSpPr>
        <p:spPr>
          <a:xfrm>
            <a:off x="8077200" y="5356327"/>
            <a:ext cx="888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ChatGPT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멤버변수가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6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35DC53-D431-BEBB-9232-DF9566F1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7134"/>
            <a:ext cx="4725059" cy="150516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7E4FDE-93F1-3C00-9860-96EDFB9F5A4C}"/>
              </a:ext>
            </a:extLst>
          </p:cNvPr>
          <p:cNvCxnSpPr>
            <a:cxnSpLocks/>
          </p:cNvCxnSpPr>
          <p:nvPr/>
        </p:nvCxnSpPr>
        <p:spPr>
          <a:xfrm>
            <a:off x="6249059" y="314393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EA248-07ED-2F9A-1FB4-22D8F7992051}"/>
              </a:ext>
            </a:extLst>
          </p:cNvPr>
          <p:cNvSpPr/>
          <p:nvPr/>
        </p:nvSpPr>
        <p:spPr>
          <a:xfrm>
            <a:off x="3200400" y="293596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E521B-7746-A91F-CB31-A5DA6E5E18F9}"/>
              </a:ext>
            </a:extLst>
          </p:cNvPr>
          <p:cNvSpPr txBox="1"/>
          <p:nvPr/>
        </p:nvSpPr>
        <p:spPr>
          <a:xfrm>
            <a:off x="7468258" y="2820768"/>
            <a:ext cx="937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F845C1-73C1-23DF-8505-7127CA7A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7" y="3905460"/>
            <a:ext cx="9192899" cy="350567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6BFA75-75DA-9213-4783-F2C92C5C350B}"/>
              </a:ext>
            </a:extLst>
          </p:cNvPr>
          <p:cNvCxnSpPr>
            <a:cxnSpLocks/>
          </p:cNvCxnSpPr>
          <p:nvPr/>
        </p:nvCxnSpPr>
        <p:spPr>
          <a:xfrm>
            <a:off x="3352800" y="5697529"/>
            <a:ext cx="2749506" cy="2265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24866F-9C4C-6906-D629-671F4EDD8935}"/>
              </a:ext>
            </a:extLst>
          </p:cNvPr>
          <p:cNvSpPr/>
          <p:nvPr/>
        </p:nvSpPr>
        <p:spPr>
          <a:xfrm>
            <a:off x="2590142" y="5240329"/>
            <a:ext cx="99125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580AB-D402-C23B-16B9-F767E30A06E1}"/>
              </a:ext>
            </a:extLst>
          </p:cNvPr>
          <p:cNvSpPr txBox="1"/>
          <p:nvPr/>
        </p:nvSpPr>
        <p:spPr>
          <a:xfrm>
            <a:off x="6363029" y="7849495"/>
            <a:ext cx="937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아닌 멤버변수에 저장을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사용해야하기때문이다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1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A350A67-AC3F-AACC-EDE2-314DDE6B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7390"/>
            <a:ext cx="11201400" cy="58081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FD377B-4BEC-50BB-50D9-3E0240A612F9}"/>
              </a:ext>
            </a:extLst>
          </p:cNvPr>
          <p:cNvCxnSpPr>
            <a:cxnSpLocks/>
          </p:cNvCxnSpPr>
          <p:nvPr/>
        </p:nvCxnSpPr>
        <p:spPr>
          <a:xfrm>
            <a:off x="5103585" y="5976253"/>
            <a:ext cx="1877786" cy="616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191D6-8F59-1681-9C0E-A381F2473599}"/>
              </a:ext>
            </a:extLst>
          </p:cNvPr>
          <p:cNvSpPr txBox="1"/>
          <p:nvPr/>
        </p:nvSpPr>
        <p:spPr>
          <a:xfrm>
            <a:off x="381000" y="1028700"/>
            <a:ext cx="1714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변수를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멤버변수로 넣었더니 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사용 할 수 없다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write, reader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 얻어와서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received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사용해야 하는데 어떻게 해야 할까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스트림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사람 입장에서는 알 필요가 없는 것 들이다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사용자는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메시지를 보내고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이용해 메시지만 받으면 끝인 것이다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생성하는 것 역시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들어가면 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참조변수를 두고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객체를 생성 </a:t>
            </a:r>
            <a:r>
              <a:rPr lang="ko-KR" altLang="en-US" sz="24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해놨다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그러니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,received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 내부에서 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스트림을 생성하면 되지 않을까</a:t>
            </a:r>
            <a:r>
              <a:rPr lang="en-US" altLang="ko-KR" sz="24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DC9AA-85B3-4BAB-41B7-FE7976F0EAA5}"/>
              </a:ext>
            </a:extLst>
          </p:cNvPr>
          <p:cNvSpPr txBox="1"/>
          <p:nvPr/>
        </p:nvSpPr>
        <p:spPr>
          <a:xfrm>
            <a:off x="6981371" y="6284499"/>
            <a:ext cx="12050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이제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의 멤버변수가 되었기에 외부에서 사용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3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656695"/>
            <a:ext cx="17145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힌트 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통해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얻어와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해야만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connect()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만들어 놨으니 그대로 사용하면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더 이상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매개변수로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받을 필요가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없게된다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매개변수가 바뀌게 되면 기존에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작성해놓은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코드들이 에러가 발생하지 않는가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기존코드는 그대로 작동되게 하면서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매개변수로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아닌 멤버변수의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바로 사용할 방법은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(send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오버로딩 하는 방법을 생각해보자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receive()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이와 같이 만들어보자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con.getResponseCode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수신과 관련된 코드이니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내부에 넣자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49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7942F3-DCFA-4FC7-4E07-7A1C40C2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2" y="3672916"/>
            <a:ext cx="9081656" cy="525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6.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562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오버로딩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send(String msg) 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send(OutputStream out, String msg) 2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메서드를 가지게 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 코드와의 호환을 위해 이런식으로 오버로딩을 이용하는 경우가 많다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71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14735"/>
            <a:ext cx="8499389" cy="7229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04900"/>
            <a:ext cx="1714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응답하기 때문에 이를 파싱 해야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한다는걸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 필요가 없다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응답에 해당하는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값만 되돌려주면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메서드쪽에서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파싱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하는것이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162800" y="7566929"/>
            <a:ext cx="0" cy="85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733800" y="7047903"/>
            <a:ext cx="51546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851308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옮기도록하자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734968"/>
            <a:ext cx="6400800" cy="6353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FA8A96-04C4-92CB-A022-D5689D1D0DEA}"/>
              </a:ext>
            </a:extLst>
          </p:cNvPr>
          <p:cNvSpPr/>
          <p:nvPr/>
        </p:nvSpPr>
        <p:spPr>
          <a:xfrm>
            <a:off x="11125200" y="5911543"/>
            <a:ext cx="5638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60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123751A-6130-5EBE-7B7B-C12027030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2519969"/>
            <a:ext cx="6525536" cy="5087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3A8D49-347C-319D-C394-297A0336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32669"/>
            <a:ext cx="10145541" cy="70304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8F3B8A5-E331-801C-67EF-272B90BA7AE1}"/>
              </a:ext>
            </a:extLst>
          </p:cNvPr>
          <p:cNvCxnSpPr>
            <a:cxnSpLocks/>
          </p:cNvCxnSpPr>
          <p:nvPr/>
        </p:nvCxnSpPr>
        <p:spPr>
          <a:xfrm>
            <a:off x="4876800" y="2682321"/>
            <a:ext cx="8610602" cy="136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F53809-5FF0-89B1-0E43-978F7E47048E}"/>
              </a:ext>
            </a:extLst>
          </p:cNvPr>
          <p:cNvSpPr/>
          <p:nvPr/>
        </p:nvSpPr>
        <p:spPr>
          <a:xfrm>
            <a:off x="1828800" y="2444730"/>
            <a:ext cx="297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9D351-03D8-0814-A65C-4077108D72DE}"/>
              </a:ext>
            </a:extLst>
          </p:cNvPr>
          <p:cNvSpPr txBox="1"/>
          <p:nvPr/>
        </p:nvSpPr>
        <p:spPr>
          <a:xfrm>
            <a:off x="4419601" y="38056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매개변수가 있는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그대로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둔채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오버로딩을 이용한다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C174C5-A035-7C25-B2A6-960C905FD339}"/>
              </a:ext>
            </a:extLst>
          </p:cNvPr>
          <p:cNvSpPr/>
          <p:nvPr/>
        </p:nvSpPr>
        <p:spPr>
          <a:xfrm>
            <a:off x="11582456" y="4682806"/>
            <a:ext cx="380994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412E-C560-75D7-80E0-D4B7142262F1}"/>
              </a:ext>
            </a:extLst>
          </p:cNvPr>
          <p:cNvSpPr txBox="1"/>
          <p:nvPr/>
        </p:nvSpPr>
        <p:spPr>
          <a:xfrm>
            <a:off x="10842172" y="560794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 기능이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안으로 들어왔다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4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839200" y="1671502"/>
            <a:ext cx="7293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Part16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최종실습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4275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2095500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리팩토링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작업을 진행한 결과 사용시 코드가 상당히 간결해졌다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 작업은 사실 상당히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고난이도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작업이라 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나중에는 도움 없이 직접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이런식의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클래스 설계를 할 수 있도록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09800" y="4533900"/>
            <a:ext cx="1394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다음장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대화를 주고 받을 수 있도록 기능을 추가하도록 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코드가 모듈화가 잘되어 있는가를 항상 생각해보자 모듈화 되지 않은 채로 추가적인 기능 개발을 들어가면 코드가 점점 복잡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해질뿐이다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92653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115080"/>
            <a:ext cx="171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전송할 메시지를 키보드로 입력 받아 보자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462489"/>
            <a:ext cx="17662553" cy="2514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4F1805-73BC-BF2C-D996-DF330D91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0700"/>
            <a:ext cx="6646518" cy="5486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40CDC6C-927B-4CF7-554C-A59C3C8F7DA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33800" y="4068557"/>
            <a:ext cx="1447800" cy="321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BC91D4-DE67-32B7-EB25-05DC3913733C}"/>
              </a:ext>
            </a:extLst>
          </p:cNvPr>
          <p:cNvSpPr/>
          <p:nvPr/>
        </p:nvSpPr>
        <p:spPr>
          <a:xfrm>
            <a:off x="2362200" y="4262729"/>
            <a:ext cx="1240974" cy="397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1669E-0223-7A24-5D51-24F351817DDA}"/>
              </a:ext>
            </a:extLst>
          </p:cNvPr>
          <p:cNvSpPr txBox="1"/>
          <p:nvPr/>
        </p:nvSpPr>
        <p:spPr>
          <a:xfrm>
            <a:off x="5181600" y="3745391"/>
            <a:ext cx="11125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 받아 전달하도록 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65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C1357-B576-C509-D1FA-35A59EE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127272"/>
            <a:ext cx="12598400" cy="891370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B5F98B-75CA-E6C2-E1AE-C42CC295247F}"/>
              </a:ext>
            </a:extLst>
          </p:cNvPr>
          <p:cNvCxnSpPr>
            <a:cxnSpLocks/>
          </p:cNvCxnSpPr>
          <p:nvPr/>
        </p:nvCxnSpPr>
        <p:spPr>
          <a:xfrm>
            <a:off x="9797143" y="5410196"/>
            <a:ext cx="1219200" cy="276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ACF68-8FB7-78AD-AD6E-5CB0831F700F}"/>
              </a:ext>
            </a:extLst>
          </p:cNvPr>
          <p:cNvSpPr/>
          <p:nvPr/>
        </p:nvSpPr>
        <p:spPr>
          <a:xfrm>
            <a:off x="2895600" y="4381499"/>
            <a:ext cx="6934200" cy="205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08948-3D18-842F-C410-CCEE3516BCF1}"/>
              </a:ext>
            </a:extLst>
          </p:cNvPr>
          <p:cNvSpPr txBox="1"/>
          <p:nvPr/>
        </p:nvSpPr>
        <p:spPr>
          <a:xfrm>
            <a:off x="11105244" y="51562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GPT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메시지를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전달한ㄷ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8053" y="1333500"/>
            <a:ext cx="171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지금까지는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 말을 건네면 한번 대답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오는게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 이였다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대화가 계속 이어 질 수 있게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라고 입력 하기 전까지 무한반복 하도록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사용하여 통신한다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Http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통신이기 때문에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 사용하면 재사용 할 수 없다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한번 대화를 주고 받고 그 다음에는 또 다시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91100"/>
            <a:ext cx="17334327" cy="30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CA5C36-077C-7DC4-0C67-19AF2A79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36908"/>
            <a:ext cx="10134600" cy="823579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363F204-C9E6-2302-5F19-F448CD41DDA5}"/>
              </a:ext>
            </a:extLst>
          </p:cNvPr>
          <p:cNvCxnSpPr>
            <a:cxnSpLocks/>
          </p:cNvCxnSpPr>
          <p:nvPr/>
        </p:nvCxnSpPr>
        <p:spPr>
          <a:xfrm>
            <a:off x="46482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211A3A-74DD-29AE-A851-5EFA498CA78A}"/>
              </a:ext>
            </a:extLst>
          </p:cNvPr>
          <p:cNvSpPr/>
          <p:nvPr/>
        </p:nvSpPr>
        <p:spPr>
          <a:xfrm>
            <a:off x="2514600" y="33147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DD94A-3601-869A-97B5-4FBCCDEBA853}"/>
              </a:ext>
            </a:extLst>
          </p:cNvPr>
          <p:cNvSpPr txBox="1"/>
          <p:nvPr/>
        </p:nvSpPr>
        <p:spPr>
          <a:xfrm>
            <a:off x="5943600" y="3314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대화종료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될대까지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무한반복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BAAB63-925C-5560-3B2D-B55173D8E23F}"/>
              </a:ext>
            </a:extLst>
          </p:cNvPr>
          <p:cNvCxnSpPr>
            <a:cxnSpLocks/>
          </p:cNvCxnSpPr>
          <p:nvPr/>
        </p:nvCxnSpPr>
        <p:spPr>
          <a:xfrm>
            <a:off x="5562600" y="7048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20CDB-AF0B-2BE4-611D-8A6A0C2A88A7}"/>
              </a:ext>
            </a:extLst>
          </p:cNvPr>
          <p:cNvSpPr/>
          <p:nvPr/>
        </p:nvSpPr>
        <p:spPr>
          <a:xfrm>
            <a:off x="3124200" y="6828829"/>
            <a:ext cx="2438400" cy="372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32D16-DA08-FA4D-D4E0-2336157861A9}"/>
              </a:ext>
            </a:extLst>
          </p:cNvPr>
          <p:cNvSpPr txBox="1"/>
          <p:nvPr/>
        </p:nvSpPr>
        <p:spPr>
          <a:xfrm>
            <a:off x="6790006" y="6691698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특성상 대화를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재연결을 해줘야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1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66800"/>
            <a:ext cx="1714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배운것처럼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통신은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비연결성이기에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대화이력을 기억하고 있지 않다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번까지 해서 대화를 시도하면 대화 내용이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어색할것이다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매번 새로운 채팅을 칠 때마다 이전에 주고 받은 대화 내용을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모두 전송해줘야 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끝말잇기를 시도해보면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응답을 저장해두고 다음 번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대화 내역에 포함하여 전송해보자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아래는 대화 내역을 전송하는 예시이다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Messages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 안에 배열 형태로 대화를 추가해서 전송해줘야 한다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JSONArray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활용해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 sendMsg;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멤버변수를 추가하여 대화내역을 관리하자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4991100"/>
            <a:ext cx="12339232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7187"/>
          <a:stretch/>
        </p:blipFill>
        <p:spPr>
          <a:xfrm>
            <a:off x="12477015" y="6972300"/>
            <a:ext cx="4134585" cy="320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540" y="4076700"/>
            <a:ext cx="5711092" cy="2819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010400" y="4533900"/>
            <a:ext cx="7772400" cy="3214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28650" y="6972300"/>
            <a:ext cx="11715344" cy="274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3CC94B1-4174-F2EB-16D9-4E036402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00071"/>
            <a:ext cx="7039429" cy="54200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7C432A-823B-39E6-CB3F-2093108CC5CF}"/>
              </a:ext>
            </a:extLst>
          </p:cNvPr>
          <p:cNvCxnSpPr>
            <a:cxnSpLocks/>
          </p:cNvCxnSpPr>
          <p:nvPr/>
        </p:nvCxnSpPr>
        <p:spPr>
          <a:xfrm>
            <a:off x="8334829" y="55213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AD2B0-ED96-D68B-B49E-C2A5608DCE7A}"/>
              </a:ext>
            </a:extLst>
          </p:cNvPr>
          <p:cNvSpPr/>
          <p:nvPr/>
        </p:nvSpPr>
        <p:spPr>
          <a:xfrm>
            <a:off x="1447800" y="5216582"/>
            <a:ext cx="688702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B62C5-F008-1434-1C3F-CFB1E05DF429}"/>
              </a:ext>
            </a:extLst>
          </p:cNvPr>
          <p:cNvSpPr txBox="1"/>
          <p:nvPr/>
        </p:nvSpPr>
        <p:spPr>
          <a:xfrm>
            <a:off x="9554029" y="4616417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이용해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6D88A0-EBFA-66AD-476C-BB7A4D448270}"/>
              </a:ext>
            </a:extLst>
          </p:cNvPr>
          <p:cNvCxnSpPr>
            <a:cxnSpLocks/>
          </p:cNvCxnSpPr>
          <p:nvPr/>
        </p:nvCxnSpPr>
        <p:spPr>
          <a:xfrm>
            <a:off x="8501743" y="773118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CDA1CF-C0A6-C495-1A03-4DDE36C4D517}"/>
              </a:ext>
            </a:extLst>
          </p:cNvPr>
          <p:cNvSpPr/>
          <p:nvPr/>
        </p:nvSpPr>
        <p:spPr>
          <a:xfrm>
            <a:off x="2238829" y="7426381"/>
            <a:ext cx="6262914" cy="768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B2599-9D21-75DE-0264-0FB8340D66E8}"/>
              </a:ext>
            </a:extLst>
          </p:cNvPr>
          <p:cNvSpPr txBox="1"/>
          <p:nvPr/>
        </p:nvSpPr>
        <p:spPr>
          <a:xfrm>
            <a:off x="9739086" y="72197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기초 정보를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생성자에서 전송해야할 메시지 형태대로 키값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CE2E77-F1F1-71C1-12D5-7CBEA6C1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11781484" cy="7772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CCE7CC-A735-B579-BD40-6F0731751E8F}"/>
              </a:ext>
            </a:extLst>
          </p:cNvPr>
          <p:cNvCxnSpPr>
            <a:cxnSpLocks/>
          </p:cNvCxnSpPr>
          <p:nvPr/>
        </p:nvCxnSpPr>
        <p:spPr>
          <a:xfrm>
            <a:off x="5638800" y="2247900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0CD881-93AE-640C-C0FF-45FFD6B0F99C}"/>
              </a:ext>
            </a:extLst>
          </p:cNvPr>
          <p:cNvSpPr/>
          <p:nvPr/>
        </p:nvSpPr>
        <p:spPr>
          <a:xfrm>
            <a:off x="3048000" y="1943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D8AB3-8CDF-A471-7E07-D0DBC3BBF9A0}"/>
              </a:ext>
            </a:extLst>
          </p:cNvPr>
          <p:cNvSpPr txBox="1"/>
          <p:nvPr/>
        </p:nvSpPr>
        <p:spPr>
          <a:xfrm>
            <a:off x="7086600" y="24003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전송할 완성된 메시지를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형태로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C8FF51-987B-3FA5-8349-DC95A224992B}"/>
              </a:ext>
            </a:extLst>
          </p:cNvPr>
          <p:cNvCxnSpPr>
            <a:cxnSpLocks/>
          </p:cNvCxnSpPr>
          <p:nvPr/>
        </p:nvCxnSpPr>
        <p:spPr>
          <a:xfrm>
            <a:off x="12086284" y="5134317"/>
            <a:ext cx="1371600" cy="47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33DC1-ACF8-A4B4-D598-0FCAACF0C863}"/>
              </a:ext>
            </a:extLst>
          </p:cNvPr>
          <p:cNvSpPr/>
          <p:nvPr/>
        </p:nvSpPr>
        <p:spPr>
          <a:xfrm>
            <a:off x="1219200" y="4914900"/>
            <a:ext cx="1082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2DE82-2B8C-781D-A8A6-097B62EAB180}"/>
              </a:ext>
            </a:extLst>
          </p:cNvPr>
          <p:cNvSpPr txBox="1"/>
          <p:nvPr/>
        </p:nvSpPr>
        <p:spPr>
          <a:xfrm>
            <a:off x="8229600" y="5847579"/>
            <a:ext cx="988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대화 내역이 들어갈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messages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값을가져온다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39E826-3467-0974-6767-443EED3CF078}"/>
              </a:ext>
            </a:extLst>
          </p:cNvPr>
          <p:cNvCxnSpPr>
            <a:cxnSpLocks/>
          </p:cNvCxnSpPr>
          <p:nvPr/>
        </p:nvCxnSpPr>
        <p:spPr>
          <a:xfrm>
            <a:off x="6248400" y="6667500"/>
            <a:ext cx="2286000" cy="1752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E5C993-8D64-A751-7B94-28B38EE0B546}"/>
              </a:ext>
            </a:extLst>
          </p:cNvPr>
          <p:cNvSpPr/>
          <p:nvPr/>
        </p:nvSpPr>
        <p:spPr>
          <a:xfrm>
            <a:off x="990600" y="6362699"/>
            <a:ext cx="52578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8D4-C485-79A8-0B36-3170007A76CB}"/>
              </a:ext>
            </a:extLst>
          </p:cNvPr>
          <p:cNvSpPr txBox="1"/>
          <p:nvPr/>
        </p:nvSpPr>
        <p:spPr>
          <a:xfrm>
            <a:off x="8534400" y="7718345"/>
            <a:ext cx="761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역할과 메시지를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sendMsg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멤버변수에 추가한다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4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F412A2-F998-DB6B-33E3-B2CD4502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9549834" cy="563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36623E-3636-01A3-BBCF-6EC64793FD9C}"/>
              </a:ext>
            </a:extLst>
          </p:cNvPr>
          <p:cNvCxnSpPr>
            <a:cxnSpLocks/>
          </p:cNvCxnSpPr>
          <p:nvPr/>
        </p:nvCxnSpPr>
        <p:spPr>
          <a:xfrm>
            <a:off x="10287000" y="4076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0624BD-5B05-58C0-4C28-4DF4DDADD450}"/>
              </a:ext>
            </a:extLst>
          </p:cNvPr>
          <p:cNvSpPr/>
          <p:nvPr/>
        </p:nvSpPr>
        <p:spPr>
          <a:xfrm>
            <a:off x="2514600" y="3771900"/>
            <a:ext cx="777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835-40CA-773E-22AD-F4F5D85D4E7C}"/>
              </a:ext>
            </a:extLst>
          </p:cNvPr>
          <p:cNvSpPr txBox="1"/>
          <p:nvPr/>
        </p:nvSpPr>
        <p:spPr>
          <a:xfrm>
            <a:off x="11582400" y="3771900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이상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에게 보낼 메시지를 직접 만들지 않는다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그저 역할과 메시지만 매개변수로 전달한다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A03FDB-95CE-C608-E3F9-5A495784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293"/>
            <a:ext cx="11627499" cy="90304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88CB966-124D-AEB0-21D2-D242DF298ADF}"/>
              </a:ext>
            </a:extLst>
          </p:cNvPr>
          <p:cNvCxnSpPr>
            <a:cxnSpLocks/>
          </p:cNvCxnSpPr>
          <p:nvPr/>
        </p:nvCxnSpPr>
        <p:spPr>
          <a:xfrm>
            <a:off x="9144000" y="5600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EC844-03D2-DB3D-ED31-00C61AFD60F9}"/>
              </a:ext>
            </a:extLst>
          </p:cNvPr>
          <p:cNvSpPr/>
          <p:nvPr/>
        </p:nvSpPr>
        <p:spPr>
          <a:xfrm>
            <a:off x="2209800" y="5295900"/>
            <a:ext cx="693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BE785-9824-10C7-1EC9-04A3B7162C3E}"/>
              </a:ext>
            </a:extLst>
          </p:cNvPr>
          <p:cNvSpPr txBox="1"/>
          <p:nvPr/>
        </p:nvSpPr>
        <p:spPr>
          <a:xfrm>
            <a:off x="10439400" y="52959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메시지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답변해준것도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보내줘야 대화 맥락이 이어진다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8756646" y="5403323"/>
            <a:ext cx="8622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대화하기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9431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11.chatGPT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보면 연결을 위한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직접 적혀있다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되면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입장에서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주소가 변경되면 사용 할 수가 없게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</a:t>
            </a:r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매개변수로 받도록 하자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변경되면서 기존의 코드들이 에러가 발생 할 것이다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해결할 방법은 무엇인가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지금까지 사용해준 사용자들에게 모두 수정해달라고 부탁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할것인가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62500"/>
            <a:ext cx="10515600" cy="42566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985" y="6691712"/>
            <a:ext cx="7895363" cy="398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124" y="5048020"/>
            <a:ext cx="6287494" cy="3496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909278" y="6502911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380385" y="6597311"/>
            <a:ext cx="5754234" cy="374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80" y="1257300"/>
            <a:ext cx="16646320" cy="8991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A43AB1-820B-FBBE-D423-68599C45B528}"/>
              </a:ext>
            </a:extLst>
          </p:cNvPr>
          <p:cNvCxnSpPr>
            <a:cxnSpLocks/>
          </p:cNvCxnSpPr>
          <p:nvPr/>
        </p:nvCxnSpPr>
        <p:spPr>
          <a:xfrm>
            <a:off x="9947480" y="182472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CFA31-AF2B-2CDB-69E5-E8F1DF24820D}"/>
              </a:ext>
            </a:extLst>
          </p:cNvPr>
          <p:cNvSpPr/>
          <p:nvPr/>
        </p:nvSpPr>
        <p:spPr>
          <a:xfrm>
            <a:off x="7356680" y="1519926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E269-0109-C383-D21B-31116B34560F}"/>
              </a:ext>
            </a:extLst>
          </p:cNvPr>
          <p:cNvSpPr txBox="1"/>
          <p:nvPr/>
        </p:nvSpPr>
        <p:spPr>
          <a:xfrm>
            <a:off x="11242880" y="151992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오버로딩을 통해 기존 사용자들도 코드가 호환되게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86DDD5-EBC2-B7F2-C1F7-31A037D04740}"/>
              </a:ext>
            </a:extLst>
          </p:cNvPr>
          <p:cNvCxnSpPr>
            <a:cxnSpLocks/>
          </p:cNvCxnSpPr>
          <p:nvPr/>
        </p:nvCxnSpPr>
        <p:spPr>
          <a:xfrm>
            <a:off x="12157280" y="42968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902605-DC8E-C4D5-02BF-53D04E7D0789}"/>
              </a:ext>
            </a:extLst>
          </p:cNvPr>
          <p:cNvSpPr/>
          <p:nvPr/>
        </p:nvSpPr>
        <p:spPr>
          <a:xfrm>
            <a:off x="9566480" y="3992084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36918-C32A-1BD3-5257-FA7243A44295}"/>
              </a:ext>
            </a:extLst>
          </p:cNvPr>
          <p:cNvSpPr txBox="1"/>
          <p:nvPr/>
        </p:nvSpPr>
        <p:spPr>
          <a:xfrm>
            <a:off x="13452680" y="3992084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사용자로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매개변수로 받는다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5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09600" y="1028700"/>
            <a:ext cx="1714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사용하는 코드를 보면 키 값과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코드에 하드코딩 되어 있다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이것들이 변하면 코드를 다시 컴파일 해야 하기 때문에 불편하다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파일에서 키 값과 </a:t>
            </a:r>
            <a:r>
              <a:rPr lang="en-US" altLang="ko-KR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가져와서 사용하는 방식이면 </a:t>
            </a:r>
            <a:r>
              <a:rPr lang="ko-KR" altLang="en-US" sz="28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재컴파일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 </a:t>
            </a:r>
            <a:r>
              <a:rPr lang="ko-KR" altLang="en-US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파일만 수정하면 된다</a:t>
            </a:r>
            <a:r>
              <a:rPr lang="en-US" altLang="ko-KR" sz="28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이용해서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키값과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가져오자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BufferedReader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Readline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활용하면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한줄씩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읽어오기에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이용하면 편하다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JsonObject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좋다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0" y="3771899"/>
            <a:ext cx="10985976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380071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95821" y="6315417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39121" y="709533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txt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분리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866" y="5600700"/>
            <a:ext cx="6784639" cy="4648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239415" y="8989784"/>
            <a:ext cx="518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06421" y="6772617"/>
            <a:ext cx="1333500" cy="2311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96400" y="4257912"/>
            <a:ext cx="3602892" cy="4619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" y="7991440"/>
            <a:ext cx="10745176" cy="1093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0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F00F89-9982-A188-8F98-68D40FBA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53459"/>
            <a:ext cx="14230514" cy="87630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736F14-BCCE-8241-7BEB-00348F2D2A00}"/>
              </a:ext>
            </a:extLst>
          </p:cNvPr>
          <p:cNvCxnSpPr>
            <a:cxnSpLocks/>
          </p:cNvCxnSpPr>
          <p:nvPr/>
        </p:nvCxnSpPr>
        <p:spPr>
          <a:xfrm flipV="1">
            <a:off x="6605443" y="1255317"/>
            <a:ext cx="2081357" cy="663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37B3A-1603-8C88-3115-3059F9B50D0F}"/>
              </a:ext>
            </a:extLst>
          </p:cNvPr>
          <p:cNvSpPr/>
          <p:nvPr/>
        </p:nvSpPr>
        <p:spPr>
          <a:xfrm>
            <a:off x="4014643" y="1510659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EEBAF-A1B1-5EDD-A63A-FBA701D2560E}"/>
              </a:ext>
            </a:extLst>
          </p:cNvPr>
          <p:cNvSpPr txBox="1"/>
          <p:nvPr/>
        </p:nvSpPr>
        <p:spPr>
          <a:xfrm>
            <a:off x="8763000" y="1112103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값과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</a:t>
            </a:r>
            <a:r>
              <a:rPr lang="en-US" altLang="ko-KR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2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정보가 있는 텍스트파일의 경로</a:t>
            </a:r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BBB4D1-5836-7BA5-8F70-F9179EDD0439}"/>
              </a:ext>
            </a:extLst>
          </p:cNvPr>
          <p:cNvCxnSpPr>
            <a:cxnSpLocks/>
          </p:cNvCxnSpPr>
          <p:nvPr/>
        </p:nvCxnSpPr>
        <p:spPr>
          <a:xfrm>
            <a:off x="9829800" y="326325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BFEEC-A09A-E861-2E17-C08C4FD155F6}"/>
              </a:ext>
            </a:extLst>
          </p:cNvPr>
          <p:cNvSpPr/>
          <p:nvPr/>
        </p:nvSpPr>
        <p:spPr>
          <a:xfrm>
            <a:off x="2362200" y="2958458"/>
            <a:ext cx="7467600" cy="25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04CB-4A9D-CE9E-5BF9-4AA7998A4C4A}"/>
              </a:ext>
            </a:extLst>
          </p:cNvPr>
          <p:cNvSpPr txBox="1"/>
          <p:nvPr/>
        </p:nvSpPr>
        <p:spPr>
          <a:xfrm>
            <a:off x="11125200" y="2958459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텍스트파일의 정보를 가져와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구조로 관리한다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95772-CA41-1F39-31EC-0CF4C5B75C0B}"/>
              </a:ext>
            </a:extLst>
          </p:cNvPr>
          <p:cNvCxnSpPr>
            <a:cxnSpLocks/>
          </p:cNvCxnSpPr>
          <p:nvPr/>
        </p:nvCxnSpPr>
        <p:spPr>
          <a:xfrm>
            <a:off x="8828314" y="581760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78DE6-EB7D-F0A1-C621-699BDC43C749}"/>
              </a:ext>
            </a:extLst>
          </p:cNvPr>
          <p:cNvSpPr/>
          <p:nvPr/>
        </p:nvSpPr>
        <p:spPr>
          <a:xfrm>
            <a:off x="4495800" y="5512805"/>
            <a:ext cx="433251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1A44B-75D1-B387-4285-B3B09A077CAC}"/>
              </a:ext>
            </a:extLst>
          </p:cNvPr>
          <p:cNvSpPr txBox="1"/>
          <p:nvPr/>
        </p:nvSpPr>
        <p:spPr>
          <a:xfrm>
            <a:off x="10123714" y="551280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변수에 대입한다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695EC8-F79C-ED24-2EFD-80EB89BF23D4}"/>
              </a:ext>
            </a:extLst>
          </p:cNvPr>
          <p:cNvCxnSpPr>
            <a:cxnSpLocks/>
          </p:cNvCxnSpPr>
          <p:nvPr/>
        </p:nvCxnSpPr>
        <p:spPr>
          <a:xfrm>
            <a:off x="9651257" y="972540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AB9FFD-C4B9-61B7-73B5-C2DBDC48E37E}"/>
              </a:ext>
            </a:extLst>
          </p:cNvPr>
          <p:cNvSpPr/>
          <p:nvPr/>
        </p:nvSpPr>
        <p:spPr>
          <a:xfrm>
            <a:off x="5105400" y="9420608"/>
            <a:ext cx="45458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32B6C-97F4-8CA9-F155-8BF276042196}"/>
              </a:ext>
            </a:extLst>
          </p:cNvPr>
          <p:cNvSpPr txBox="1"/>
          <p:nvPr/>
        </p:nvSpPr>
        <p:spPr>
          <a:xfrm>
            <a:off x="10870457" y="8494574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텍스트파일에서 가져온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매개변수로 넘긴다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1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43000" y="1790700"/>
            <a:ext cx="1638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기본예제 소스코드에 본인이 발급 받은 키 값을 넣어 실행이 되는지 테스트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JSON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관련 라이브러리가 추가되어있어야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48100"/>
            <a:ext cx="9951527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7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0602" y="1091742"/>
            <a:ext cx="1668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소스코드를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클래스로 분리를 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이름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private String key; (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통해 발급 받은 키를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셋팅하자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connect()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   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HttpURLConnection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48100"/>
            <a:ext cx="9243072" cy="624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4686300"/>
            <a:ext cx="8001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962400" y="8120627"/>
            <a:ext cx="304800" cy="3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76600" y="86962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connect()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4489"/>
          <a:stretch/>
        </p:blipFill>
        <p:spPr>
          <a:xfrm>
            <a:off x="10896600" y="3779682"/>
            <a:ext cx="7315200" cy="5363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305234" y="5374406"/>
            <a:ext cx="4772966" cy="37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385227E-D2F0-1362-46D1-886C20F2AD93}"/>
              </a:ext>
            </a:extLst>
          </p:cNvPr>
          <p:cNvGrpSpPr/>
          <p:nvPr/>
        </p:nvGrpSpPr>
        <p:grpSpPr>
          <a:xfrm>
            <a:off x="9792076" y="6306518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1A7AFC96-8C49-8E64-A804-1923EABD7211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288E5072-3FCC-717A-81D4-3CD20A75D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7C75DF87-A0F1-2E56-7368-0A329EA706A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5A2AEBA5-C216-7CB9-0E26-FA44B924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A1BEA407-8428-0C00-96BE-84EE64AFE486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5B5B9A82-E2E2-2ACF-3392-E6FAB8CA6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" y="2781300"/>
            <a:ext cx="7153275" cy="2574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4" y="5822322"/>
            <a:ext cx="7162800" cy="1841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F1C6145-0D6E-EE4E-97CD-26061C1F5739}"/>
              </a:ext>
            </a:extLst>
          </p:cNvPr>
          <p:cNvGrpSpPr/>
          <p:nvPr/>
        </p:nvGrpSpPr>
        <p:grpSpPr>
          <a:xfrm>
            <a:off x="7645687" y="2781300"/>
            <a:ext cx="10644106" cy="7336895"/>
            <a:chOff x="7543800" y="245005"/>
            <a:chExt cx="10644106" cy="73368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A924855-5069-158F-B5A3-6F6A83D1C489}"/>
                </a:ext>
              </a:extLst>
            </p:cNvPr>
            <p:cNvGrpSpPr/>
            <p:nvPr/>
          </p:nvGrpSpPr>
          <p:grpSpPr>
            <a:xfrm>
              <a:off x="7543800" y="318712"/>
              <a:ext cx="10644106" cy="7263188"/>
              <a:chOff x="7543800" y="318712"/>
              <a:chExt cx="10644106" cy="72631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800" y="318712"/>
                <a:ext cx="10644106" cy="726318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3000" y="1257300"/>
                <a:ext cx="8797471" cy="3962400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7612" y="245005"/>
              <a:ext cx="6562136" cy="63129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멤버변수로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있는다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키를 전달받아 멤버변수에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가지고 활용한다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40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93623"/>
            <a:ext cx="1661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전송기능을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분리하기 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void send(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out, String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msg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스트림객체와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전송할 메시지를 받아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전송한다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942384"/>
            <a:ext cx="10716176" cy="65475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8098" y="4332067"/>
            <a:ext cx="10682839" cy="317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546225"/>
            <a:ext cx="533400" cy="2132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743200" y="96787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영역이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send()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분리 되어야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867" y="2946455"/>
            <a:ext cx="7150099" cy="608624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125201" y="4332068"/>
            <a:ext cx="34290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1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35C0C-1C01-2372-6D63-F17EC60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839"/>
            <a:ext cx="13103300" cy="728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8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98556" y="1149846"/>
            <a:ext cx="17145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수신 기능을 분리하기위해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public String receive(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in)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부터 받은 메시지를 가져오자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-JSON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그대로 반환 하도록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파싱은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서로 다른 기능이다 그러므로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역할은 그저 메시지 수신만으로 끝나야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pPr marL="571500" indent="-571500">
              <a:buFontTx/>
              <a:buChar char="-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 수신은 성능향상을 위해 버퍼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이용해보자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receive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내에서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닫도록 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56" y="4738902"/>
            <a:ext cx="9316944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1056" y="7405479"/>
            <a:ext cx="6553200" cy="585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E0EC0-A1C6-B3D9-983F-BBDA1012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8041954" cy="5486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B03086-E543-4351-EEBF-16EABC5A4361}"/>
              </a:ext>
            </a:extLst>
          </p:cNvPr>
          <p:cNvSpPr/>
          <p:nvPr/>
        </p:nvSpPr>
        <p:spPr>
          <a:xfrm>
            <a:off x="0" y="5295900"/>
            <a:ext cx="7924800" cy="373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C425AC3-1061-F4CA-9022-6EEE3F46FB96}"/>
              </a:ext>
            </a:extLst>
          </p:cNvPr>
          <p:cNvGrpSpPr/>
          <p:nvPr/>
        </p:nvGrpSpPr>
        <p:grpSpPr>
          <a:xfrm>
            <a:off x="8124236" y="6989439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822D9B1B-81D2-38CE-40D0-0F0AA95F80B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0F44A0E1-4C01-B97F-807B-CC120162A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6DFE6D5C-CE66-FE9E-059D-D5BF607F34A4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1E1B2B81-A42F-845F-F9E3-551A6A03B0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2EC21DAC-F6AF-75AD-9345-5382541BCBCD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27B33C4B-98D8-BD54-98C7-14797AC1A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74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9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33626</TotalTime>
  <Words>1355</Words>
  <Application>Microsoft Office PowerPoint</Application>
  <PresentationFormat>사용자 지정</PresentationFormat>
  <Paragraphs>128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2587</cp:revision>
  <cp:lastPrinted>2023-03-12T07:02:51Z</cp:lastPrinted>
  <dcterms:created xsi:type="dcterms:W3CDTF">2022-10-23T12:09:39Z</dcterms:created>
  <dcterms:modified xsi:type="dcterms:W3CDTF">2024-04-21T08:50:43Z</dcterms:modified>
</cp:coreProperties>
</file>