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661" r:id="rId5"/>
    <p:sldId id="662" r:id="rId6"/>
    <p:sldId id="689" r:id="rId7"/>
    <p:sldId id="690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0" r:id="rId18"/>
    <p:sldId id="281" r:id="rId19"/>
    <p:sldId id="672" r:id="rId20"/>
    <p:sldId id="638" r:id="rId21"/>
    <p:sldId id="673" r:id="rId22"/>
    <p:sldId id="676" r:id="rId23"/>
    <p:sldId id="677" r:id="rId24"/>
    <p:sldId id="678" r:id="rId25"/>
    <p:sldId id="674" r:id="rId26"/>
    <p:sldId id="675" r:id="rId27"/>
    <p:sldId id="628" r:id="rId28"/>
    <p:sldId id="680" r:id="rId29"/>
    <p:sldId id="701" r:id="rId30"/>
    <p:sldId id="681" r:id="rId31"/>
    <p:sldId id="682" r:id="rId32"/>
    <p:sldId id="683" r:id="rId33"/>
    <p:sldId id="679" r:id="rId34"/>
    <p:sldId id="702" r:id="rId35"/>
    <p:sldId id="374" r:id="rId36"/>
    <p:sldId id="694" r:id="rId37"/>
    <p:sldId id="684" r:id="rId38"/>
    <p:sldId id="685" r:id="rId39"/>
    <p:sldId id="686" r:id="rId40"/>
    <p:sldId id="687" r:id="rId41"/>
    <p:sldId id="688" r:id="rId42"/>
    <p:sldId id="691" r:id="rId43"/>
    <p:sldId id="692" r:id="rId44"/>
    <p:sldId id="693" r:id="rId45"/>
    <p:sldId id="695" r:id="rId46"/>
    <p:sldId id="696" r:id="rId47"/>
    <p:sldId id="697" r:id="rId48"/>
    <p:sldId id="699" r:id="rId49"/>
    <p:sldId id="698" r:id="rId50"/>
    <p:sldId id="703" r:id="rId51"/>
    <p:sldId id="275" r:id="rId5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4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People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(),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/>
                <a:gridCol w="5749647"/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 smtClean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7715766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패키지는 실제로 폴더로 생성되어 관리된다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~23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88368"/>
                <a:gridCol w="3984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7698" y="6094799"/>
            <a:ext cx="1107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패키지명</a:t>
            </a:r>
            <a:endParaRPr lang="en-US" altLang="ko-KR" sz="4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가질수 있다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816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705600" y="4457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쓰는걸까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23243</TotalTime>
  <Words>723</Words>
  <Application>Microsoft Office PowerPoint</Application>
  <PresentationFormat>사용자 지정</PresentationFormat>
  <Paragraphs>160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1123</cp:revision>
  <cp:lastPrinted>2023-02-25T14:08:21Z</cp:lastPrinted>
  <dcterms:created xsi:type="dcterms:W3CDTF">2022-10-23T12:09:39Z</dcterms:created>
  <dcterms:modified xsi:type="dcterms:W3CDTF">2023-02-26T04:44:02Z</dcterms:modified>
</cp:coreProperties>
</file>