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78" r:id="rId3"/>
    <p:sldId id="279" r:id="rId4"/>
    <p:sldId id="28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2024-03-16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376BB-F528-3894-1736-C0627338EE98}"/>
              </a:ext>
            </a:extLst>
          </p:cNvPr>
          <p:cNvSpPr txBox="1"/>
          <p:nvPr/>
        </p:nvSpPr>
        <p:spPr>
          <a:xfrm>
            <a:off x="1664724" y="9319947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8053627" y="32047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665559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5409534" y="322886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447799" y="7564420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멤버변수와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자식에게 상속한다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0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8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14883</TotalTime>
  <Words>141</Words>
  <Application>Microsoft Office PowerPoint</Application>
  <PresentationFormat>사용자 지정</PresentationFormat>
  <Paragraphs>50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59</cp:revision>
  <dcterms:created xsi:type="dcterms:W3CDTF">2022-10-23T12:09:39Z</dcterms:created>
  <dcterms:modified xsi:type="dcterms:W3CDTF">2024-03-16T01:47:01Z</dcterms:modified>
</cp:coreProperties>
</file>