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487" r:id="rId5"/>
    <p:sldId id="522" r:id="rId6"/>
    <p:sldId id="502" r:id="rId7"/>
    <p:sldId id="523" r:id="rId8"/>
    <p:sldId id="501" r:id="rId9"/>
    <p:sldId id="527" r:id="rId10"/>
    <p:sldId id="489" r:id="rId11"/>
    <p:sldId id="528" r:id="rId12"/>
    <p:sldId id="526" r:id="rId13"/>
    <p:sldId id="538" r:id="rId14"/>
    <p:sldId id="503" r:id="rId15"/>
    <p:sldId id="529" r:id="rId16"/>
    <p:sldId id="281" r:id="rId17"/>
    <p:sldId id="496" r:id="rId18"/>
    <p:sldId id="539" r:id="rId19"/>
    <p:sldId id="531" r:id="rId20"/>
    <p:sldId id="540" r:id="rId21"/>
    <p:sldId id="504" r:id="rId22"/>
    <p:sldId id="541" r:id="rId23"/>
    <p:sldId id="505" r:id="rId24"/>
    <p:sldId id="533" r:id="rId25"/>
    <p:sldId id="385" r:id="rId26"/>
    <p:sldId id="532" r:id="rId27"/>
    <p:sldId id="542" r:id="rId28"/>
    <p:sldId id="506" r:id="rId29"/>
    <p:sldId id="514" r:id="rId30"/>
    <p:sldId id="513" r:id="rId31"/>
    <p:sldId id="534" r:id="rId32"/>
    <p:sldId id="482" r:id="rId33"/>
    <p:sldId id="535" r:id="rId34"/>
    <p:sldId id="508" r:id="rId35"/>
    <p:sldId id="536" r:id="rId36"/>
    <p:sldId id="507" r:id="rId37"/>
    <p:sldId id="537" r:id="rId38"/>
    <p:sldId id="275" r:id="rId3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85800" y="1333500"/>
            <a:ext cx="1325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사용해야 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사용하면 줄을 넘길수 있다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System.out.print(‘*’);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줄을 넘기지 않고 출력한다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24300"/>
            <a:ext cx="3321148" cy="4789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7866530" cy="4953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91400" y="2095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7000" y="17907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1790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세로가 몇줄인지를 결정한다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6200" y="3069880"/>
            <a:ext cx="1541930" cy="39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2880749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880749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가로로 별을 몇번 출력할지 결정하는데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 넘어갈때 마다 반복 횟수가 추가가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5829300"/>
            <a:ext cx="1008530" cy="1545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91400" y="714571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한줄에 대해 별을 모두 출력하면 다음줄로 줄넘김한다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6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104900"/>
            <a:ext cx="1646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1892869"/>
            <a:ext cx="3071332" cy="490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4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95841"/>
            <a:ext cx="12583444" cy="3759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6036047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반복문을 이용해 두개의 변수를 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6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0"/>
            <a:ext cx="3048000" cy="543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14859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9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2212126"/>
            <a:ext cx="6400800" cy="5129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2364526"/>
            <a:ext cx="3048000" cy="5439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1104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출력되어야 하는 위치를 좌표로 이해하면 쉽다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왼쪽 가장위부터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0,0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좌표로 보고 특정 좌표에서만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출력하고 나머지는 공백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출력 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972800" y="3278926"/>
            <a:ext cx="1524000" cy="345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16686" y="3301755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1,1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7698527"/>
            <a:ext cx="228600" cy="13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39400" y="9067483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(1,1) (2,2 ) (3,3)…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두개의 좌표가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21456" y="6631726"/>
            <a:ext cx="3975344" cy="142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8172588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사선의 좌표는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(10,1) (9,2 ) (8,3)… 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줄넘김이 한번 일어 날때마다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좌표가 줄어든다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129706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8057"/>
            <a:ext cx="2895600" cy="6047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52" y="1790700"/>
            <a:ext cx="9595656" cy="52418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37252" y="36797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89994" y="3298706"/>
            <a:ext cx="174725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32652" y="337490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작으면 계속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99052" y="56723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94452" y="536758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반복할수록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의값을 증가 시키므로 언젠간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2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1333500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숫자중 짝수만 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24099"/>
            <a:ext cx="2362200" cy="7179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7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3201"/>
            <a:ext cx="7019758" cy="449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14958" y="47120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24158" y="44072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10358" y="44072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나누어떨어지면 짝수이다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87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14400" y="1358325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1+2+3+4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</a:t>
            </a:r>
            <a:r>
              <a:rPr lang="ko-KR" altLang="en-US" sz="320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3986218"/>
            <a:ext cx="4890163" cy="4800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5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29" y="3196004"/>
            <a:ext cx="9432488" cy="290439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82529" y="35008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1329" y="3196004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77929" y="319600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밖에서 만들어야 누적이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53929" y="4762500"/>
            <a:ext cx="762000" cy="2146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92129" y="660385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 반복이 아닌 특정조건이 만족될때까지이다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0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95400" y="2040386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3" y="2878586"/>
            <a:ext cx="3449733" cy="3170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78586"/>
            <a:ext cx="7086600" cy="653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762000" y="1278386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합을 구하시오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rcRect t="36163" b="12510"/>
          <a:stretch/>
        </p:blipFill>
        <p:spPr>
          <a:xfrm>
            <a:off x="5715000" y="5240786"/>
            <a:ext cx="70866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171700"/>
            <a:ext cx="8349501" cy="7696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49149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914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반복될수록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줄어든다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2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19200" y="1409700"/>
            <a:ext cx="1287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반복해서 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35" y="2195731"/>
            <a:ext cx="4696265" cy="6307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9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2069"/>
            <a:ext cx="8522435" cy="2971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3770662"/>
            <a:ext cx="76200" cy="2648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4117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감소식도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14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8200" y="1028700"/>
            <a:ext cx="152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만들어보자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숫자를 저장하고 유저는  숫자를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맞추도록하자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맞출시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몇번만에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성공한것인지도 출력해보자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3238500"/>
            <a:ext cx="4505925" cy="426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09900"/>
            <a:ext cx="10823399" cy="7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000"/>
          <a:stretch/>
        </p:blipFill>
        <p:spPr>
          <a:xfrm>
            <a:off x="6400800" y="5032703"/>
            <a:ext cx="10823399" cy="556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1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탐색 알고리즘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752600" y="19431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데이터를 전부 확인하면서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정렬된 데이터에서 절반씩 줄여나가면서 찾아낸다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데이터와 그 위치를 연결 지어 보관하고 해시알고리즘을 이용해 탐색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609600" y="32527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빅오표기법과 시간복잡도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" y="2476500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순차탐색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이진탐색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해시 탐색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개면 해시충돌이 없다면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충돌 한다면 최악의 경우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번만에 찾는다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2476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01600" y="34303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O(log n)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35000" y="4381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O(1), O(n)</a:t>
            </a:r>
          </a:p>
        </p:txBody>
      </p:sp>
    </p:spTree>
    <p:extLst>
      <p:ext uri="{BB962C8B-B14F-4D97-AF65-F5344CB8AC3E}">
        <p14:creationId xmlns:p14="http://schemas.microsoft.com/office/powerpoint/2010/main" val="3922143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4298"/>
            <a:ext cx="10823399" cy="762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05400" y="4381500"/>
            <a:ext cx="914400" cy="8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219700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318117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틀리면 반복적으로 입력을 받아야 함으로 반복문 내에서 값을 입력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3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1333500"/>
            <a:ext cx="923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출력하여보자</a:t>
            </a:r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나누어 떨어지는수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중첩반복문을 사용해야 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74944"/>
            <a:ext cx="9332173" cy="1192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7771"/>
            <a:ext cx="17133668" cy="58284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3000771"/>
            <a:ext cx="18288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3457971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257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모두 나누어떨어지니 고려하지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8077312"/>
            <a:ext cx="1538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소수를 찾는것이 아닌  소수가 아니라고 판명나면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빠져 나가고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걸리지 않고 자기자신까지 반복되었다면 소수인것이다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562100"/>
            <a:ext cx="1630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무엇인지 출력하여보자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1, 1, 2, 3, 5, 8, 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3543300"/>
            <a:ext cx="6714931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4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" y="1772333"/>
            <a:ext cx="9707962" cy="7265040"/>
          </a:xfrm>
          <a:prstGeom prst="rect">
            <a:avLst/>
          </a:prstGeom>
        </p:spPr>
      </p:pic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9966030" y="3537459"/>
            <a:ext cx="1637590" cy="681534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2019670" y="3543856"/>
            <a:ext cx="1637590" cy="681534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040485" y="3531426"/>
            <a:ext cx="1637590" cy="681534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0577346" y="3572075"/>
            <a:ext cx="118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634746" y="3626189"/>
            <a:ext cx="123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558941" y="3626189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6040810" y="3537559"/>
            <a:ext cx="1637590" cy="681534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6540141" y="3549989"/>
            <a:ext cx="75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0784825" y="2720051"/>
            <a:ext cx="80382" cy="72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06981" y="196503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916014" y="1768230"/>
            <a:ext cx="698554" cy="1740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61305" y="112189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fibonacci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59280" y="2611366"/>
            <a:ext cx="1181530" cy="92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26474" y="1965035"/>
            <a:ext cx="395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nextNumber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27807" y="4440542"/>
            <a:ext cx="679374" cy="164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944205" y="4257875"/>
            <a:ext cx="894260" cy="182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66031" y="6243930"/>
            <a:ext cx="3292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 수를 합하여 다음 수열을 만든다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53656" y="8198587"/>
            <a:ext cx="1108944" cy="108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87312" y="6892493"/>
            <a:ext cx="6332688" cy="1327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18602" y="9526369"/>
            <a:ext cx="866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다음수를 구했다면 한칸씩 당긴다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28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1257300"/>
            <a:ext cx="1215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같이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구구단을 출력하시오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일정한 간격만큼 띄우고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포함시키면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“2*1=2 \t 3*1=3”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1" y="3014002"/>
            <a:ext cx="4185694" cy="448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74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1"/>
            <a:ext cx="9857904" cy="662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15200" y="35433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71800" y="3238501"/>
            <a:ext cx="4343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10600" y="323850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수식이 복잡함으로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 바로 적지 않고 따로 분리하였다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53000" y="4610101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29104" y="61341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단은 출력하지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00896" y="7277101"/>
            <a:ext cx="2999904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88011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다음엔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줄을 띄운다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8223"/>
          <a:stretch/>
        </p:blipFill>
        <p:spPr>
          <a:xfrm>
            <a:off x="13276385" y="5905501"/>
            <a:ext cx="4185694" cy="4114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34448" y="7277101"/>
            <a:ext cx="6376752" cy="30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2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205753" y="1237809"/>
            <a:ext cx="158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아래와 같이 출력해보자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System.out.print()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줄이 넘어가지 않는다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1" y="5492729"/>
            <a:ext cx="3361559" cy="2611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31" y="3009900"/>
            <a:ext cx="8515031" cy="20914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56278"/>
          <a:stretch/>
        </p:blipFill>
        <p:spPr>
          <a:xfrm>
            <a:off x="2209800" y="3054330"/>
            <a:ext cx="8515031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611"/>
            <a:ext cx="8515031" cy="20914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743200" y="3092916"/>
            <a:ext cx="990600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2461673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진입시 최초 한번만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선언하며 값은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초기화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32088" y="5087672"/>
            <a:ext cx="685800" cy="945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10200" y="451209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7800" y="7207716"/>
            <a:ext cx="685800" cy="1532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739817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내부로 들어간다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705600" y="6173712"/>
            <a:ext cx="847860" cy="26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53460" y="585054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914400" y="14097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2320472"/>
            <a:ext cx="4419600" cy="5611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29543"/>
            <a:ext cx="10373724" cy="32711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27954"/>
          <a:stretch/>
        </p:blipFill>
        <p:spPr>
          <a:xfrm>
            <a:off x="914400" y="3238500"/>
            <a:ext cx="10373724" cy="2356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8445"/>
            <a:ext cx="10373724" cy="32711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34229" y="249324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43429" y="218844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67912" y="1682302"/>
            <a:ext cx="1208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저장해놓을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 내에서 변수를 생성시 값을 누적할수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667000" y="4469002"/>
            <a:ext cx="1066800" cy="127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733800" y="5742450"/>
            <a:ext cx="12086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실행될때 마다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누적시킨다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+=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복합연산자는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sum=sum+i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685800" y="1333500"/>
            <a:ext cx="164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반복문은 필요 없음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05100"/>
            <a:ext cx="2063533" cy="678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05100"/>
            <a:ext cx="984965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153400" y="5143500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46863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15750" y="6743700"/>
            <a:ext cx="1103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값은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만큼 빼주면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0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843</Words>
  <Application>Microsoft Office PowerPoint</Application>
  <PresentationFormat>사용자 지정</PresentationFormat>
  <Paragraphs>133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768</cp:revision>
  <cp:lastPrinted>2024-03-16T00:16:08Z</cp:lastPrinted>
  <dcterms:created xsi:type="dcterms:W3CDTF">2022-10-23T12:09:39Z</dcterms:created>
  <dcterms:modified xsi:type="dcterms:W3CDTF">2024-03-16T00:18:17Z</dcterms:modified>
</cp:coreProperties>
</file>