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530" r:id="rId5"/>
    <p:sldId id="525" r:id="rId6"/>
    <p:sldId id="532" r:id="rId7"/>
    <p:sldId id="529" r:id="rId8"/>
    <p:sldId id="527" r:id="rId9"/>
    <p:sldId id="528" r:id="rId10"/>
    <p:sldId id="526" r:id="rId11"/>
    <p:sldId id="531" r:id="rId12"/>
    <p:sldId id="533" r:id="rId13"/>
    <p:sldId id="534" r:id="rId14"/>
    <p:sldId id="535" r:id="rId15"/>
    <p:sldId id="281" r:id="rId16"/>
    <p:sldId id="537" r:id="rId17"/>
    <p:sldId id="538" r:id="rId18"/>
    <p:sldId id="541" r:id="rId19"/>
    <p:sldId id="543" r:id="rId20"/>
    <p:sldId id="540" r:id="rId21"/>
    <p:sldId id="542" r:id="rId22"/>
    <p:sldId id="539" r:id="rId23"/>
    <p:sldId id="544" r:id="rId24"/>
    <p:sldId id="547" r:id="rId25"/>
    <p:sldId id="548" r:id="rId26"/>
    <p:sldId id="545" r:id="rId27"/>
    <p:sldId id="536" r:id="rId28"/>
    <p:sldId id="374" r:id="rId29"/>
    <p:sldId id="549" r:id="rId30"/>
    <p:sldId id="546" r:id="rId31"/>
    <p:sldId id="385" r:id="rId32"/>
    <p:sldId id="482" r:id="rId33"/>
    <p:sldId id="275" r:id="rId3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34.png"/><Relationship Id="rId7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3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12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3.png"/><Relationship Id="rId5" Type="http://schemas.openxmlformats.org/officeDocument/2006/relationships/image" Target="../media/image41.png"/><Relationship Id="rId15" Type="http://schemas.openxmlformats.org/officeDocument/2006/relationships/hyperlink" Target="https://www.youtube.com/watch?v=KTKIdhhHmBw&amp;feature=youtu.be" TargetMode="External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5349EC00-55D4-A2A3-625B-D0BC163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16CAD0-9453-E46F-22E1-4C17A785BF58}"/>
              </a:ext>
            </a:extLst>
          </p:cNvPr>
          <p:cNvSpPr txBox="1"/>
          <p:nvPr/>
        </p:nvSpPr>
        <p:spPr>
          <a:xfrm>
            <a:off x="3048000" y="12573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23">
            <a:extLst>
              <a:ext uri="{FF2B5EF4-FFF2-40B4-BE49-F238E27FC236}">
                <a16:creationId xmlns:a16="http://schemas.microsoft.com/office/drawing/2014/main" xmlns="" id="{25922995-7C90-A2A0-B277-9D20599DAC8C}"/>
              </a:ext>
            </a:extLst>
          </p:cNvPr>
          <p:cNvGrpSpPr/>
          <p:nvPr/>
        </p:nvGrpSpPr>
        <p:grpSpPr>
          <a:xfrm>
            <a:off x="8305800" y="4556493"/>
            <a:ext cx="720996" cy="587007"/>
            <a:chOff x="8458025" y="4783042"/>
            <a:chExt cx="720996" cy="587007"/>
          </a:xfrm>
        </p:grpSpPr>
        <p:grpSp>
          <p:nvGrpSpPr>
            <p:cNvPr id="7" name="그룹 1024">
              <a:extLst>
                <a:ext uri="{FF2B5EF4-FFF2-40B4-BE49-F238E27FC236}">
                  <a16:creationId xmlns:a16="http://schemas.microsoft.com/office/drawing/2014/main" xmlns="" id="{1C864C9B-D35F-49DE-20AE-AAA52F3C897B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12" name="Object 73">
                <a:extLst>
                  <a:ext uri="{FF2B5EF4-FFF2-40B4-BE49-F238E27FC236}">
                    <a16:creationId xmlns:a16="http://schemas.microsoft.com/office/drawing/2014/main" xmlns="" id="{DAF19786-B4F3-6B59-E087-9445B4BD8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25">
              <a:extLst>
                <a:ext uri="{FF2B5EF4-FFF2-40B4-BE49-F238E27FC236}">
                  <a16:creationId xmlns:a16="http://schemas.microsoft.com/office/drawing/2014/main" xmlns="" id="{2CAA926C-56A0-F21C-893B-EC3C4EB24533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11" name="Object 76">
                <a:extLst>
                  <a:ext uri="{FF2B5EF4-FFF2-40B4-BE49-F238E27FC236}">
                    <a16:creationId xmlns:a16="http://schemas.microsoft.com/office/drawing/2014/main" xmlns="" id="{6B906307-B3BF-FDDE-D70B-CFB78A713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26">
              <a:extLst>
                <a:ext uri="{FF2B5EF4-FFF2-40B4-BE49-F238E27FC236}">
                  <a16:creationId xmlns:a16="http://schemas.microsoft.com/office/drawing/2014/main" xmlns="" id="{F63608E4-E0A7-F2E7-73C7-D8B0243DD635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10" name="Object 79">
                <a:extLst>
                  <a:ext uri="{FF2B5EF4-FFF2-40B4-BE49-F238E27FC236}">
                    <a16:creationId xmlns:a16="http://schemas.microsoft.com/office/drawing/2014/main" xmlns="" id="{21647FB7-2C7A-9793-46A0-ADFCF1830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xmlns="" id="{6E4B4F43-31DF-4CBA-8527-1C87B35C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247900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31CAA11-625D-884F-94CC-6654A5C13F00}"/>
              </a:ext>
            </a:extLst>
          </p:cNvPr>
          <p:cNvSpPr txBox="1"/>
          <p:nvPr/>
        </p:nvSpPr>
        <p:spPr>
          <a:xfrm>
            <a:off x="11353800" y="11049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716CAD0-9453-E46F-22E1-4C17A785BF58}"/>
              </a:ext>
            </a:extLst>
          </p:cNvPr>
          <p:cNvSpPr txBox="1"/>
          <p:nvPr/>
        </p:nvSpPr>
        <p:spPr>
          <a:xfrm>
            <a:off x="7286197" y="2933700"/>
            <a:ext cx="3189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4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2208629" y="5324614"/>
            <a:ext cx="6720536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362200" y="5600700"/>
            <a:ext cx="404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크기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전원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0" y="557784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2208629" y="7534414"/>
            <a:ext cx="6720536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209800" y="7835325"/>
            <a:ext cx="6643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켜기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끄기 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볼륨높이기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 낮추기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0" y="76868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2052" name="Picture 4" descr="https://search.pstatic.net/common/?src=http%3A%2F%2Fshop1.phinf.naver.net%2F20230112_223%2F1673489706390dQXy0_JPEG%2F74625549098797239_1239984946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"/>
            <a:ext cx="4495800" cy="41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114299"/>
            <a:ext cx="3626124" cy="77210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0159" y="107850"/>
            <a:ext cx="5680593" cy="49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2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14400" y="411659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객체의 생성과정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03143"/>
              </p:ext>
            </p:extLst>
          </p:nvPr>
        </p:nvGraphicFramePr>
        <p:xfrm>
          <a:off x="14020800" y="3260645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8077200" y="302773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372600" y="2130083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585804" y="323093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661017" y="25148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1142335" y="2868746"/>
            <a:ext cx="3518682" cy="71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5849600" y="38481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“RED”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7" y="1717972"/>
            <a:ext cx="6105629" cy="5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12170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객체들은 서로 다른 메모리 영역을 가지고 있는다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5" y="876300"/>
            <a:ext cx="5416389" cy="5105400"/>
          </a:xfrm>
          <a:prstGeom prst="rect">
            <a:avLst/>
          </a:prstGeom>
        </p:spPr>
      </p:pic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44195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30860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1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2902576" y="5542045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2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9135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참조변수들 끼리 값을 교환할수 있다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0476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25543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14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1998737" y="411996"/>
            <a:ext cx="3046932" cy="600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16137"/>
            <a:ext cx="5486400" cy="590641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16745" y="5930092"/>
            <a:ext cx="2359855" cy="49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14467449" y="6235194"/>
            <a:ext cx="3549418" cy="3159662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073" name="_x215505520" descr="EMB0000365c1c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71700"/>
            <a:ext cx="4544939" cy="42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15506160" descr="EMB0000365c1c4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247900"/>
            <a:ext cx="7786237" cy="435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04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3543301" y="266700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재사용성 및 가독성이 좋아진다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6" y="4076700"/>
            <a:ext cx="9906000" cy="30112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6" y="7277100"/>
            <a:ext cx="9682846" cy="1600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4381500"/>
            <a:ext cx="7772400" cy="45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7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선언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4876800" cy="678342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12554" y="630961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121754" y="606971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8400" y="5848923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클래스의 범위 안에 선언되어야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1724122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52708" y="1724121"/>
            <a:ext cx="170009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931754" y="1255106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범위가 아니면 선언 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095" y="1409700"/>
            <a:ext cx="5017105" cy="259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2667000" y="647700"/>
            <a:ext cx="1447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파라미터 타입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갯수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422546" y="1402080"/>
            <a:ext cx="3505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2667000" y="8145840"/>
            <a:ext cx="1280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안에 시그니처가 동일한 함수를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선언할수 없다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99" y="4428649"/>
            <a:ext cx="3593495" cy="3442623"/>
          </a:xfrm>
          <a:prstGeom prst="rect">
            <a:avLst/>
          </a:prstGeom>
        </p:spPr>
      </p:pic>
      <p:grpSp>
        <p:nvGrpSpPr>
          <p:cNvPr id="10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7239000" y="5939716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3520" y="4428649"/>
            <a:ext cx="4362880" cy="357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9906000" y="1530396"/>
            <a:ext cx="6870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Part06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790700"/>
            <a:ext cx="7043977" cy="5867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00" y="6399627"/>
            <a:ext cx="3423683" cy="1066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6134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179154" y="5905500"/>
            <a:ext cx="10024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00800" y="5780157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172200" y="3077543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560154" y="2848943"/>
            <a:ext cx="1612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001000" y="27236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파라미터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75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"/>
            <a:ext cx="5069434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3009900"/>
            <a:ext cx="4356296" cy="88739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12446" y="3326516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83754" y="3326515"/>
            <a:ext cx="850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162800" y="2857500"/>
            <a:ext cx="998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타입과 일치 혹은 자동타입캐스팅 되는 타입이여야한다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05" y="4224074"/>
            <a:ext cx="4975311" cy="59943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498246" y="4470113"/>
            <a:ext cx="2350354" cy="135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48600" y="4177725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개수가 일치해야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05" y="5150289"/>
            <a:ext cx="3505200" cy="107302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949505" y="5653534"/>
            <a:ext cx="2350354" cy="33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99859" y="5361146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되는 데이터는 안받아도 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38300"/>
            <a:ext cx="5257800" cy="351428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95600" y="24003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35954" y="24003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15000" y="18669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리턴하는것이 없다면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34" y="5510593"/>
            <a:ext cx="5250766" cy="338583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267200" y="67437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07554" y="67437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086600" y="6274685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라도 특정라인에서 함수를 종료하고 싶을때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사용할수있다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8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100"/>
            <a:ext cx="5867400" cy="296716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550754" y="17907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959954" y="1562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239000" y="1333500"/>
            <a:ext cx="906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무조건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있어야 하는데 조건문 내부에만 있다면 컴파일 에러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83" y="3117527"/>
            <a:ext cx="4248210" cy="3074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117527"/>
            <a:ext cx="4038600" cy="30743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68" y="6303949"/>
            <a:ext cx="4024532" cy="199590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7658100"/>
            <a:ext cx="2807554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264754" y="7467346"/>
            <a:ext cx="9262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239000" y="73533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담지 않아도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2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85026BA-691B-4C6B-7FE4-C079A30ABF7D}"/>
              </a:ext>
            </a:extLst>
          </p:cNvPr>
          <p:cNvSpPr txBox="1"/>
          <p:nvPr/>
        </p:nvSpPr>
        <p:spPr>
          <a:xfrm>
            <a:off x="990600" y="4953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7B34894-D873-26C0-EBAE-9AB3C497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943100"/>
            <a:ext cx="4511791" cy="16764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675FF79A-CC06-55F6-0EA3-4BEE3D62798B}"/>
              </a:ext>
            </a:extLst>
          </p:cNvPr>
          <p:cNvGrpSpPr/>
          <p:nvPr/>
        </p:nvGrpSpPr>
        <p:grpSpPr>
          <a:xfrm>
            <a:off x="7162800" y="24877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3281A4DC-BBA0-8CBD-9EFD-FE6461B490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FE82FD63-28CE-1823-FF05-60E6DC99F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936DBA6D-D2E1-74F6-3F3D-F641987B8E7C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9016AA37-3384-54A6-5811-2F29A254C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CFF9506A-B157-5C3E-94A8-690B8E737F40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6E31A9ED-06CF-71F7-1C23-93DDEB6E1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AF844051-AEF1-D9BE-B040-F725EF659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1943100"/>
            <a:ext cx="6639798" cy="1371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E5E9906-31C5-B3CF-1652-AE7B06997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199" y="3924300"/>
            <a:ext cx="6372613" cy="17379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4D230BDC-9685-A6B9-0B73-5A689B8AF2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199" y="5829300"/>
            <a:ext cx="6372614" cy="17120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9BA489AA-5F58-89FC-C78B-73E8EE58E1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5484" y="7708360"/>
            <a:ext cx="5069115" cy="202386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26D066D3-DD05-BC85-E587-62C624651B60}"/>
              </a:ext>
            </a:extLst>
          </p:cNvPr>
          <p:cNvCxnSpPr>
            <a:cxnSpLocks/>
          </p:cNvCxnSpPr>
          <p:nvPr/>
        </p:nvCxnSpPr>
        <p:spPr>
          <a:xfrm>
            <a:off x="7162800" y="5205071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CFAD552-2193-DA33-3DA7-0F624E7D3246}"/>
              </a:ext>
            </a:extLst>
          </p:cNvPr>
          <p:cNvSpPr/>
          <p:nvPr/>
        </p:nvSpPr>
        <p:spPr>
          <a:xfrm>
            <a:off x="5483743" y="4965174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458A569-51FA-5919-3C87-7002835C20D6}"/>
              </a:ext>
            </a:extLst>
          </p:cNvPr>
          <p:cNvSpPr txBox="1"/>
          <p:nvPr/>
        </p:nvSpPr>
        <p:spPr>
          <a:xfrm>
            <a:off x="9448800" y="4789557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기본형은 배열로 생성시 초기화를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안해도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기본값이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9CB099DF-F76F-F806-55AB-58039A746071}"/>
              </a:ext>
            </a:extLst>
          </p:cNvPr>
          <p:cNvCxnSpPr>
            <a:cxnSpLocks/>
          </p:cNvCxnSpPr>
          <p:nvPr/>
        </p:nvCxnSpPr>
        <p:spPr>
          <a:xfrm>
            <a:off x="7391400" y="7159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A7AAD2F-31D1-08A9-91F4-43557D7E1E37}"/>
              </a:ext>
            </a:extLst>
          </p:cNvPr>
          <p:cNvSpPr/>
          <p:nvPr/>
        </p:nvSpPr>
        <p:spPr>
          <a:xfrm>
            <a:off x="5712343" y="6919317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3FFCB2A-A17A-1B03-53D3-074DB4282B6D}"/>
              </a:ext>
            </a:extLst>
          </p:cNvPr>
          <p:cNvSpPr txBox="1"/>
          <p:nvPr/>
        </p:nvSpPr>
        <p:spPr>
          <a:xfrm>
            <a:off x="9677400" y="67437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요소가 객체라면 배열만 생성시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FDA538EC-2136-2F05-EDD0-9341A93EBA3C}"/>
              </a:ext>
            </a:extLst>
          </p:cNvPr>
          <p:cNvCxnSpPr>
            <a:cxnSpLocks/>
          </p:cNvCxnSpPr>
          <p:nvPr/>
        </p:nvCxnSpPr>
        <p:spPr>
          <a:xfrm>
            <a:off x="4650857" y="8063196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C8C2B1F-D3CB-C021-0AA9-9134F2920BF2}"/>
              </a:ext>
            </a:extLst>
          </p:cNvPr>
          <p:cNvSpPr/>
          <p:nvPr/>
        </p:nvSpPr>
        <p:spPr>
          <a:xfrm>
            <a:off x="1219200" y="7823298"/>
            <a:ext cx="3431658" cy="1130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7B8453C-ED90-DA53-786C-114068471BA4}"/>
              </a:ext>
            </a:extLst>
          </p:cNvPr>
          <p:cNvSpPr txBox="1"/>
          <p:nvPr/>
        </p:nvSpPr>
        <p:spPr>
          <a:xfrm>
            <a:off x="6936857" y="7800082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요소들에 객체를 생성해서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넣어줘야한다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사용하자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0570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36A7AB-2DB9-1BA5-4C06-B1C1755E48BA}"/>
              </a:ext>
            </a:extLst>
          </p:cNvPr>
          <p:cNvSpPr txBox="1"/>
          <p:nvPr/>
        </p:nvSpPr>
        <p:spPr>
          <a:xfrm>
            <a:off x="990600" y="4953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147447C-EC79-73BC-A921-D260D974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69197"/>
            <a:ext cx="5251243" cy="2209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7E400F5-22A2-CD02-A59A-208CD483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4267753"/>
            <a:ext cx="5251243" cy="35426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FC66BE3-5CEA-38C7-E0F8-CCCC0CEA6FFE}"/>
              </a:ext>
            </a:extLst>
          </p:cNvPr>
          <p:cNvCxnSpPr>
            <a:cxnSpLocks/>
          </p:cNvCxnSpPr>
          <p:nvPr/>
        </p:nvCxnSpPr>
        <p:spPr>
          <a:xfrm>
            <a:off x="4495800" y="6397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216D2CB-8460-FDDF-2209-1657E94BA337}"/>
              </a:ext>
            </a:extLst>
          </p:cNvPr>
          <p:cNvSpPr/>
          <p:nvPr/>
        </p:nvSpPr>
        <p:spPr>
          <a:xfrm>
            <a:off x="1219199" y="6157317"/>
            <a:ext cx="3276601" cy="663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0D57FE-2BC4-7E5B-790B-E9C4129EF7BA}"/>
              </a:ext>
            </a:extLst>
          </p:cNvPr>
          <p:cNvSpPr txBox="1"/>
          <p:nvPr/>
        </p:nvSpPr>
        <p:spPr>
          <a:xfrm>
            <a:off x="6781800" y="5981700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 안에 객체가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메서드를 사용한다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20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8E4781-197F-9A58-25F3-183870C4E628}"/>
              </a:ext>
            </a:extLst>
          </p:cNvPr>
          <p:cNvSpPr txBox="1"/>
          <p:nvPr/>
        </p:nvSpPr>
        <p:spPr>
          <a:xfrm>
            <a:off x="9906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 정리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667D498-5355-17D9-54F5-7996E85A8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3597"/>
            <a:ext cx="8686800" cy="99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31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85799" y="876300"/>
            <a:ext cx="1127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오른쪽의 클래스를 구현 하여 아래의 식의 답을 출력하자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result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개만 사용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1290AD-28C5-5AE5-FB1A-6013AB973312}"/>
              </a:ext>
            </a:extLst>
          </p:cNvPr>
          <p:cNvSpPr txBox="1"/>
          <p:nvPr/>
        </p:nvSpPr>
        <p:spPr>
          <a:xfrm>
            <a:off x="762000" y="2933700"/>
            <a:ext cx="1104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Student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후 아래와 같이 출력하자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객체배열활용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xmlns="" id="{875F795B-D8D4-554B-4108-B6D9B3AF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8246"/>
              </p:ext>
            </p:extLst>
          </p:nvPr>
        </p:nvGraphicFramePr>
        <p:xfrm>
          <a:off x="11811000" y="38100"/>
          <a:ext cx="62157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38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66875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898356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add() 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더하기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subtract()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빼기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multiply()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곱하기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divide()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나누기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</a:tbl>
          </a:graphicData>
        </a:graphic>
      </p:graphicFrame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73978"/>
              </p:ext>
            </p:extLst>
          </p:nvPr>
        </p:nvGraphicFramePr>
        <p:xfrm>
          <a:off x="11803743" y="3771900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3DCC98-4BB0-EA62-AD96-B0C8D6180C73}"/>
              </a:ext>
            </a:extLst>
          </p:cNvPr>
          <p:cNvSpPr txBox="1"/>
          <p:nvPr/>
        </p:nvSpPr>
        <p:spPr>
          <a:xfrm>
            <a:off x="736600" y="5560993"/>
            <a:ext cx="11041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Archer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구현하여 객체배열 을 이용하여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객체를 생성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기준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오름차순 정렬하자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삽입 정렬 구현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xmlns="" id="{F902164B-C843-8740-78C7-6C579992D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66492"/>
              </p:ext>
            </p:extLst>
          </p:nvPr>
        </p:nvGraphicFramePr>
        <p:xfrm>
          <a:off x="947056" y="6516826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Archer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ea typeface="G마켓 산스 Medium" panose="02000000000000000000"/>
                        </a:rPr>
                        <a:t>케릭터명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power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공격력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1~50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) random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hp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체력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1~100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) random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armer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방어력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1~10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) random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attack()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공격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내부는 일단 비워두자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showState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공격력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체력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방어력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42A7CE7-1BDF-A0A1-1252-625C786E2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33434"/>
            <a:ext cx="6794287" cy="10240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669BF8B-28CB-C031-EC33-EC110311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9" y="1833434"/>
            <a:ext cx="1077035" cy="10240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7F22C3-6735-B286-C1ED-9D5B3D8FB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390900"/>
            <a:ext cx="5739062" cy="2057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7951096-E5FC-1D77-EF4A-4E366621FCFC}"/>
              </a:ext>
            </a:extLst>
          </p:cNvPr>
          <p:cNvSpPr txBox="1"/>
          <p:nvPr/>
        </p:nvSpPr>
        <p:spPr>
          <a:xfrm>
            <a:off x="6864156" y="3447921"/>
            <a:ext cx="7706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 활용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</a:p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사이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256" y="6472617"/>
            <a:ext cx="4374830" cy="377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03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01AA19-EB49-83CD-69C8-9716F9EF3D96}"/>
              </a:ext>
            </a:extLst>
          </p:cNvPr>
          <p:cNvSpPr txBox="1"/>
          <p:nvPr/>
        </p:nvSpPr>
        <p:spPr>
          <a:xfrm>
            <a:off x="685800" y="571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오버로딩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74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F06958-28E9-486A-AA9F-B499E4463946}"/>
              </a:ext>
            </a:extLst>
          </p:cNvPr>
          <p:cNvSpPr txBox="1"/>
          <p:nvPr/>
        </p:nvSpPr>
        <p:spPr>
          <a:xfrm>
            <a:off x="685800" y="5715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981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593" y="2984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47392" y="6286500"/>
            <a:ext cx="11978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셔플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사용자로부터 좌표를 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 해당좌표의 숫자를 공개하고 공개된숫자가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게임을 종료한다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셔플된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8544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입력받아 해당좌표에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2400" y="61341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62200" y="3125569"/>
            <a:ext cx="1343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그림처럼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오른쪽 방향으로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회전시켜보자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459" y="24482"/>
            <a:ext cx="2597285" cy="3024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733800"/>
            <a:ext cx="1066800" cy="25523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8810" y="5226450"/>
            <a:ext cx="4082989" cy="49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572000" y="4152900"/>
            <a:ext cx="9562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</a:t>
            </a:r>
            <a:r>
              <a:rPr lang="en-US" altLang="ko-KR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 </a:t>
            </a:r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실제로 존재하는것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09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xmlns="" id="{E0956EEE-BA6A-E249-6516-8E257FFD49E1}"/>
              </a:ext>
            </a:extLst>
          </p:cNvPr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5" name="그룹 1002">
              <a:extLst>
                <a:ext uri="{FF2B5EF4-FFF2-40B4-BE49-F238E27FC236}">
                  <a16:creationId xmlns:a16="http://schemas.microsoft.com/office/drawing/2014/main" xmlns="" id="{42BB6755-4490-ECB9-C760-68D4CA4D1D99}"/>
                </a:ext>
              </a:extLst>
            </p:cNvPr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30" name="Object 3">
                <a:extLst>
                  <a:ext uri="{FF2B5EF4-FFF2-40B4-BE49-F238E27FC236}">
                    <a16:creationId xmlns:a16="http://schemas.microsoft.com/office/drawing/2014/main" xmlns="" id="{435F3972-F6FE-6E95-390D-FE2951A20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6" name="그룹 1003">
              <a:extLst>
                <a:ext uri="{FF2B5EF4-FFF2-40B4-BE49-F238E27FC236}">
                  <a16:creationId xmlns:a16="http://schemas.microsoft.com/office/drawing/2014/main" xmlns="" id="{CEA14FEC-F70F-8BB1-3229-8B289D46B1BE}"/>
                </a:ext>
              </a:extLst>
            </p:cNvPr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29" name="Object 6">
                <a:extLst>
                  <a:ext uri="{FF2B5EF4-FFF2-40B4-BE49-F238E27FC236}">
                    <a16:creationId xmlns:a16="http://schemas.microsoft.com/office/drawing/2014/main" xmlns="" id="{7D8DFEA3-B447-FD80-229B-FE3F8B762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7" name="그룹 1004">
              <a:extLst>
                <a:ext uri="{FF2B5EF4-FFF2-40B4-BE49-F238E27FC236}">
                  <a16:creationId xmlns:a16="http://schemas.microsoft.com/office/drawing/2014/main" xmlns="" id="{61049BDD-D8AB-1C05-3476-E0A7DFF10D1E}"/>
                </a:ext>
              </a:extLst>
            </p:cNvPr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28" name="Object 9">
                <a:extLst>
                  <a:ext uri="{FF2B5EF4-FFF2-40B4-BE49-F238E27FC236}">
                    <a16:creationId xmlns:a16="http://schemas.microsoft.com/office/drawing/2014/main" xmlns="" id="{BB75E1E0-AA47-136B-0062-3B2923DF5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8" name="그룹 1005">
              <a:extLst>
                <a:ext uri="{FF2B5EF4-FFF2-40B4-BE49-F238E27FC236}">
                  <a16:creationId xmlns:a16="http://schemas.microsoft.com/office/drawing/2014/main" xmlns="" id="{BBD37CDE-0996-DC37-B82B-81259E8E68F6}"/>
                </a:ext>
              </a:extLst>
            </p:cNvPr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27" name="Object 12">
                <a:extLst>
                  <a:ext uri="{FF2B5EF4-FFF2-40B4-BE49-F238E27FC236}">
                    <a16:creationId xmlns:a16="http://schemas.microsoft.com/office/drawing/2014/main" xmlns="" id="{2FEDB64D-D92F-9F75-699A-70AC411BF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9" name="그룹 1006">
              <a:extLst>
                <a:ext uri="{FF2B5EF4-FFF2-40B4-BE49-F238E27FC236}">
                  <a16:creationId xmlns:a16="http://schemas.microsoft.com/office/drawing/2014/main" xmlns="" id="{933FE248-46E3-EAFB-8CC8-C7AFD57C7A32}"/>
                </a:ext>
              </a:extLst>
            </p:cNvPr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26" name="Object 15">
                <a:extLst>
                  <a:ext uri="{FF2B5EF4-FFF2-40B4-BE49-F238E27FC236}">
                    <a16:creationId xmlns:a16="http://schemas.microsoft.com/office/drawing/2014/main" xmlns="" id="{0A60F11D-2A8F-8B6F-0287-13F728DEF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xmlns="" id="{1109224B-448B-1B5F-6D84-E893DC2E1534}"/>
                </a:ext>
              </a:extLst>
            </p:cNvPr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25" name="Object 18">
                <a:extLst>
                  <a:ext uri="{FF2B5EF4-FFF2-40B4-BE49-F238E27FC236}">
                    <a16:creationId xmlns:a16="http://schemas.microsoft.com/office/drawing/2014/main" xmlns="" id="{C96F2A94-6828-264E-E3EE-3E7BB9D7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1" name="그룹 1008">
              <a:extLst>
                <a:ext uri="{FF2B5EF4-FFF2-40B4-BE49-F238E27FC236}">
                  <a16:creationId xmlns:a16="http://schemas.microsoft.com/office/drawing/2014/main" xmlns="" id="{FA91F934-44D9-BE2C-2C9A-365BAD760020}"/>
                </a:ext>
              </a:extLst>
            </p:cNvPr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4" name="Object 21">
                <a:extLst>
                  <a:ext uri="{FF2B5EF4-FFF2-40B4-BE49-F238E27FC236}">
                    <a16:creationId xmlns:a16="http://schemas.microsoft.com/office/drawing/2014/main" xmlns="" id="{B6A2858F-8DFA-9E99-8FD9-0EDD78662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xmlns="" id="{D6B3B607-7E92-1BF6-57D2-850B5FA959EC}"/>
                </a:ext>
              </a:extLst>
            </p:cNvPr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3" name="Object 24">
                <a:extLst>
                  <a:ext uri="{FF2B5EF4-FFF2-40B4-BE49-F238E27FC236}">
                    <a16:creationId xmlns:a16="http://schemas.microsoft.com/office/drawing/2014/main" xmlns="" id="{F5824643-CE86-9262-BE34-479ABA316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xmlns="" id="{0F3DB597-C995-2892-6BB8-0676EAB1A7BE}"/>
                </a:ext>
              </a:extLst>
            </p:cNvPr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2" name="Object 27">
                <a:extLst>
                  <a:ext uri="{FF2B5EF4-FFF2-40B4-BE49-F238E27FC236}">
                    <a16:creationId xmlns:a16="http://schemas.microsoft.com/office/drawing/2014/main" xmlns="" id="{1D952FFE-8620-6B1A-4A09-8A3CE15C9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xmlns="" id="{A47E0769-9D20-82DD-7450-2AFB133EA7F5}"/>
                </a:ext>
              </a:extLst>
            </p:cNvPr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21" name="Object 30">
                <a:extLst>
                  <a:ext uri="{FF2B5EF4-FFF2-40B4-BE49-F238E27FC236}">
                    <a16:creationId xmlns:a16="http://schemas.microsoft.com/office/drawing/2014/main" xmlns="" id="{D36DE068-EB6E-5849-A526-9C2090CED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5" name="그룹 1012">
              <a:extLst>
                <a:ext uri="{FF2B5EF4-FFF2-40B4-BE49-F238E27FC236}">
                  <a16:creationId xmlns:a16="http://schemas.microsoft.com/office/drawing/2014/main" xmlns="" id="{B0985FAA-83C7-085A-C309-FCB345532BDE}"/>
                </a:ext>
              </a:extLst>
            </p:cNvPr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20" name="Object 33">
                <a:extLst>
                  <a:ext uri="{FF2B5EF4-FFF2-40B4-BE49-F238E27FC236}">
                    <a16:creationId xmlns:a16="http://schemas.microsoft.com/office/drawing/2014/main" xmlns="" id="{D6517835-A230-5685-A8A5-D1DB8335C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6" name="그룹 1013">
              <a:extLst>
                <a:ext uri="{FF2B5EF4-FFF2-40B4-BE49-F238E27FC236}">
                  <a16:creationId xmlns:a16="http://schemas.microsoft.com/office/drawing/2014/main" xmlns="" id="{3D8CA25A-772D-749A-A22E-879E4C63D9E6}"/>
                </a:ext>
              </a:extLst>
            </p:cNvPr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19" name="Object 36">
                <a:extLst>
                  <a:ext uri="{FF2B5EF4-FFF2-40B4-BE49-F238E27FC236}">
                    <a16:creationId xmlns:a16="http://schemas.microsoft.com/office/drawing/2014/main" xmlns="" id="{2198454E-4F7C-8389-A1EA-B413F4664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7" name="그룹 1014">
              <a:extLst>
                <a:ext uri="{FF2B5EF4-FFF2-40B4-BE49-F238E27FC236}">
                  <a16:creationId xmlns:a16="http://schemas.microsoft.com/office/drawing/2014/main" xmlns="" id="{7B5B8359-6370-CD61-04F7-E7332B1269F8}"/>
                </a:ext>
              </a:extLst>
            </p:cNvPr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18" name="Object 39">
                <a:extLst>
                  <a:ext uri="{FF2B5EF4-FFF2-40B4-BE49-F238E27FC236}">
                    <a16:creationId xmlns:a16="http://schemas.microsoft.com/office/drawing/2014/main" xmlns="" id="{6EC25CEC-C244-9ED0-1EA4-51E1C4D2C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31" name="그룹 1016">
            <a:extLst>
              <a:ext uri="{FF2B5EF4-FFF2-40B4-BE49-F238E27FC236}">
                <a16:creationId xmlns:a16="http://schemas.microsoft.com/office/drawing/2014/main" xmlns="" id="{1DE47C6F-21FC-47D6-3F82-AD3D367DC4CB}"/>
              </a:ext>
            </a:extLst>
          </p:cNvPr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32" name="Object 46">
              <a:extLst>
                <a:ext uri="{FF2B5EF4-FFF2-40B4-BE49-F238E27FC236}">
                  <a16:creationId xmlns:a16="http://schemas.microsoft.com/office/drawing/2014/main" xmlns="" id="{ADB560C1-17C4-1D68-5BD7-2DBA66CCB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33" name="그룹 1023">
            <a:extLst>
              <a:ext uri="{FF2B5EF4-FFF2-40B4-BE49-F238E27FC236}">
                <a16:creationId xmlns:a16="http://schemas.microsoft.com/office/drawing/2014/main" xmlns="" id="{D6AF35F1-646F-F8C5-0E9B-773311A51399}"/>
              </a:ext>
            </a:extLst>
          </p:cNvPr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34" name="그룹 1024">
              <a:extLst>
                <a:ext uri="{FF2B5EF4-FFF2-40B4-BE49-F238E27FC236}">
                  <a16:creationId xmlns:a16="http://schemas.microsoft.com/office/drawing/2014/main" xmlns="" id="{8C60895A-83EB-CF77-3918-E56384BB5793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39" name="Object 73">
                <a:extLst>
                  <a:ext uri="{FF2B5EF4-FFF2-40B4-BE49-F238E27FC236}">
                    <a16:creationId xmlns:a16="http://schemas.microsoft.com/office/drawing/2014/main" xmlns="" id="{A33A8D58-9259-76B4-574F-DC3FD3C09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5" name="그룹 1025">
              <a:extLst>
                <a:ext uri="{FF2B5EF4-FFF2-40B4-BE49-F238E27FC236}">
                  <a16:creationId xmlns:a16="http://schemas.microsoft.com/office/drawing/2014/main" xmlns="" id="{6DF0752A-0964-9D56-6135-A3D850ADA990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38" name="Object 76">
                <a:extLst>
                  <a:ext uri="{FF2B5EF4-FFF2-40B4-BE49-F238E27FC236}">
                    <a16:creationId xmlns:a16="http://schemas.microsoft.com/office/drawing/2014/main" xmlns="" id="{26A406E1-6890-046D-41BA-A84840C6E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26">
              <a:extLst>
                <a:ext uri="{FF2B5EF4-FFF2-40B4-BE49-F238E27FC236}">
                  <a16:creationId xmlns:a16="http://schemas.microsoft.com/office/drawing/2014/main" xmlns="" id="{54D791D7-08A3-C1A7-0EB0-EF7BF07A2162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37" name="Object 79">
                <a:extLst>
                  <a:ext uri="{FF2B5EF4-FFF2-40B4-BE49-F238E27FC236}">
                    <a16:creationId xmlns:a16="http://schemas.microsoft.com/office/drawing/2014/main" xmlns="" id="{7A0DE37B-7809-26D9-A54A-2B1CA6F13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7776577-8BF8-BCED-C13C-73FAE8F81DC9}"/>
              </a:ext>
            </a:extLst>
          </p:cNvPr>
          <p:cNvSpPr txBox="1"/>
          <p:nvPr/>
        </p:nvSpPr>
        <p:spPr>
          <a:xfrm>
            <a:off x="4755326" y="4864446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ko-KR" altLang="en-US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DB5FB4E-65AD-F1CF-7B45-1EE76F100F92}"/>
              </a:ext>
            </a:extLst>
          </p:cNvPr>
          <p:cNvSpPr txBox="1"/>
          <p:nvPr/>
        </p:nvSpPr>
        <p:spPr>
          <a:xfrm>
            <a:off x="11891698" y="4783042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endParaRPr lang="ko-KR" altLang="en-US" sz="24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29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743029" y="2962414"/>
            <a:ext cx="6553200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1026" name="Picture 2" descr="https://search.pstatic.net/common/?src=http%3A%2F%2Fshop1.phinf.naver.net%2F20221115_275%2F1668446792932yRjdc_JPEG%2F69582626754453307_1626154231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47899"/>
            <a:ext cx="5552583" cy="55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088851" y="3267214"/>
            <a:ext cx="5902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기름량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주행거리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기어상태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8534400" y="3114814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743029" y="5553214"/>
            <a:ext cx="6553200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047829" y="5806639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시동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에어컨 가동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브레이크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8534400" y="57056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28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362200" y="4254641"/>
            <a:ext cx="1397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현실을 그대로 프로그래밍에 반영하기 위해서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9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6">
            <a:extLst>
              <a:ext uri="{FF2B5EF4-FFF2-40B4-BE49-F238E27FC236}">
                <a16:creationId xmlns:a16="http://schemas.microsoft.com/office/drawing/2014/main" xmlns="" id="{AA13A3EF-F488-87B4-3F87-5B52552891A6}"/>
              </a:ext>
            </a:extLst>
          </p:cNvPr>
          <p:cNvGrpSpPr/>
          <p:nvPr/>
        </p:nvGrpSpPr>
        <p:grpSpPr>
          <a:xfrm>
            <a:off x="3592712" y="3196498"/>
            <a:ext cx="4279659" cy="669717"/>
            <a:chOff x="2803727" y="4828571"/>
            <a:chExt cx="3393622" cy="1762283"/>
          </a:xfrm>
        </p:grpSpPr>
        <p:grpSp>
          <p:nvGrpSpPr>
            <p:cNvPr id="5" name="그룹 1017">
              <a:extLst>
                <a:ext uri="{FF2B5EF4-FFF2-40B4-BE49-F238E27FC236}">
                  <a16:creationId xmlns:a16="http://schemas.microsoft.com/office/drawing/2014/main" xmlns="" id="{DD5B6348-D6C2-1E43-47F2-F015E70C50D0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8" name="Object 58">
                <a:extLst>
                  <a:ext uri="{FF2B5EF4-FFF2-40B4-BE49-F238E27FC236}">
                    <a16:creationId xmlns:a16="http://schemas.microsoft.com/office/drawing/2014/main" xmlns="" id="{E926E84F-387D-D73A-959B-A7BBDEA70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6" name="그룹 1018">
              <a:extLst>
                <a:ext uri="{FF2B5EF4-FFF2-40B4-BE49-F238E27FC236}">
                  <a16:creationId xmlns:a16="http://schemas.microsoft.com/office/drawing/2014/main" xmlns="" id="{B51CCF3A-1468-51BC-27EE-7ACC4E2D0E9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7" name="Object 61">
                <a:extLst>
                  <a:ext uri="{FF2B5EF4-FFF2-40B4-BE49-F238E27FC236}">
                    <a16:creationId xmlns:a16="http://schemas.microsoft.com/office/drawing/2014/main" xmlns="" id="{7384DDFE-27C6-B967-21FA-83407859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9" name="그룹 1006">
            <a:extLst>
              <a:ext uri="{FF2B5EF4-FFF2-40B4-BE49-F238E27FC236}">
                <a16:creationId xmlns:a16="http://schemas.microsoft.com/office/drawing/2014/main" xmlns="" id="{DA5AECD5-4C6B-C6E0-9057-4A4BB838FB29}"/>
              </a:ext>
            </a:extLst>
          </p:cNvPr>
          <p:cNvGrpSpPr/>
          <p:nvPr/>
        </p:nvGrpSpPr>
        <p:grpSpPr>
          <a:xfrm>
            <a:off x="3345950" y="4739918"/>
            <a:ext cx="380696" cy="470352"/>
            <a:chOff x="4160379" y="4739918"/>
            <a:chExt cx="380696" cy="470352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xmlns="" id="{F33E73BC-B877-CC26-0C7F-B5AF2D91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1" name="그룹 1007">
            <a:extLst>
              <a:ext uri="{FF2B5EF4-FFF2-40B4-BE49-F238E27FC236}">
                <a16:creationId xmlns:a16="http://schemas.microsoft.com/office/drawing/2014/main" xmlns="" id="{DD95D7BB-8D63-9E75-4010-C518E4FDBAD6}"/>
              </a:ext>
            </a:extLst>
          </p:cNvPr>
          <p:cNvGrpSpPr/>
          <p:nvPr/>
        </p:nvGrpSpPr>
        <p:grpSpPr>
          <a:xfrm>
            <a:off x="4802511" y="4772258"/>
            <a:ext cx="440922" cy="405671"/>
            <a:chOff x="5616940" y="4772258"/>
            <a:chExt cx="440922" cy="405671"/>
          </a:xfrm>
        </p:grpSpPr>
        <p:pic>
          <p:nvPicPr>
            <p:cNvPr id="12" name="Object 21">
              <a:extLst>
                <a:ext uri="{FF2B5EF4-FFF2-40B4-BE49-F238E27FC236}">
                  <a16:creationId xmlns:a16="http://schemas.microsoft.com/office/drawing/2014/main" xmlns="" id="{EEEB3107-045B-4D5F-02F6-7F9BAB21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3" name="그룹 1008">
            <a:extLst>
              <a:ext uri="{FF2B5EF4-FFF2-40B4-BE49-F238E27FC236}">
                <a16:creationId xmlns:a16="http://schemas.microsoft.com/office/drawing/2014/main" xmlns="" id="{98838A85-E5D7-77FE-4B20-58C3FF9B6C5E}"/>
              </a:ext>
            </a:extLst>
          </p:cNvPr>
          <p:cNvGrpSpPr/>
          <p:nvPr/>
        </p:nvGrpSpPr>
        <p:grpSpPr>
          <a:xfrm>
            <a:off x="6280315" y="4730122"/>
            <a:ext cx="489943" cy="489943"/>
            <a:chOff x="7094744" y="4730122"/>
            <a:chExt cx="489943" cy="489943"/>
          </a:xfrm>
        </p:grpSpPr>
        <p:pic>
          <p:nvPicPr>
            <p:cNvPr id="14" name="Object 24">
              <a:extLst>
                <a:ext uri="{FF2B5EF4-FFF2-40B4-BE49-F238E27FC236}">
                  <a16:creationId xmlns:a16="http://schemas.microsoft.com/office/drawing/2014/main" xmlns="" id="{468F2CB3-563F-9B41-1294-A0B328A9C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7" name="그룹 1019">
            <a:extLst>
              <a:ext uri="{FF2B5EF4-FFF2-40B4-BE49-F238E27FC236}">
                <a16:creationId xmlns:a16="http://schemas.microsoft.com/office/drawing/2014/main" xmlns="" id="{29E0DFB5-4178-3B03-0A70-95EE17DCE53D}"/>
              </a:ext>
            </a:extLst>
          </p:cNvPr>
          <p:cNvGrpSpPr/>
          <p:nvPr/>
        </p:nvGrpSpPr>
        <p:grpSpPr>
          <a:xfrm>
            <a:off x="5579003" y="6369174"/>
            <a:ext cx="5498850" cy="72326"/>
            <a:chOff x="6393432" y="6369174"/>
            <a:chExt cx="5498850" cy="7232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xmlns="" id="{3CE8DCA4-38A6-DE0E-C169-95883351E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9" name="그룹 1024">
            <a:extLst>
              <a:ext uri="{FF2B5EF4-FFF2-40B4-BE49-F238E27FC236}">
                <a16:creationId xmlns:a16="http://schemas.microsoft.com/office/drawing/2014/main" xmlns="" id="{D63117C1-65D4-0F5A-875E-7A548566C74C}"/>
              </a:ext>
            </a:extLst>
          </p:cNvPr>
          <p:cNvGrpSpPr/>
          <p:nvPr/>
        </p:nvGrpSpPr>
        <p:grpSpPr>
          <a:xfrm>
            <a:off x="12885935" y="4779461"/>
            <a:ext cx="440922" cy="405671"/>
            <a:chOff x="13700364" y="4779461"/>
            <a:chExt cx="440922" cy="405671"/>
          </a:xfrm>
        </p:grpSpPr>
        <p:pic>
          <p:nvPicPr>
            <p:cNvPr id="20" name="Object 76">
              <a:extLst>
                <a:ext uri="{FF2B5EF4-FFF2-40B4-BE49-F238E27FC236}">
                  <a16:creationId xmlns:a16="http://schemas.microsoft.com/office/drawing/2014/main" xmlns="" id="{3EB012B7-6446-A40C-6894-F9969F5F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21" name="그룹 1025">
            <a:extLst>
              <a:ext uri="{FF2B5EF4-FFF2-40B4-BE49-F238E27FC236}">
                <a16:creationId xmlns:a16="http://schemas.microsoft.com/office/drawing/2014/main" xmlns="" id="{CDAC6F02-2AB4-415D-5A43-9517998CEC9C}"/>
              </a:ext>
            </a:extLst>
          </p:cNvPr>
          <p:cNvGrpSpPr/>
          <p:nvPr/>
        </p:nvGrpSpPr>
        <p:grpSpPr>
          <a:xfrm>
            <a:off x="14363739" y="4737325"/>
            <a:ext cx="489943" cy="489943"/>
            <a:chOff x="15178168" y="4737325"/>
            <a:chExt cx="489943" cy="489943"/>
          </a:xfrm>
        </p:grpSpPr>
        <p:pic>
          <p:nvPicPr>
            <p:cNvPr id="22" name="Object 79">
              <a:extLst>
                <a:ext uri="{FF2B5EF4-FFF2-40B4-BE49-F238E27FC236}">
                  <a16:creationId xmlns:a16="http://schemas.microsoft.com/office/drawing/2014/main" xmlns="" id="{1C226E7E-F1AB-0597-037F-A83B97CA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23" name="그룹 1033">
            <a:extLst>
              <a:ext uri="{FF2B5EF4-FFF2-40B4-BE49-F238E27FC236}">
                <a16:creationId xmlns:a16="http://schemas.microsoft.com/office/drawing/2014/main" xmlns="" id="{6EE9B338-E8AD-C370-2B87-7DDE74453CE8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4" name="Object 106">
              <a:extLst>
                <a:ext uri="{FF2B5EF4-FFF2-40B4-BE49-F238E27FC236}">
                  <a16:creationId xmlns:a16="http://schemas.microsoft.com/office/drawing/2014/main" xmlns="" id="{4D1CFF03-41AC-FC94-C020-AE39D7B9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5" name="Object 107">
              <a:extLst>
                <a:ext uri="{FF2B5EF4-FFF2-40B4-BE49-F238E27FC236}">
                  <a16:creationId xmlns:a16="http://schemas.microsoft.com/office/drawing/2014/main" xmlns="" id="{F5995CE4-9E5D-6746-11D0-F309607B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6" name="그룹 1034">
            <a:extLst>
              <a:ext uri="{FF2B5EF4-FFF2-40B4-BE49-F238E27FC236}">
                <a16:creationId xmlns:a16="http://schemas.microsoft.com/office/drawing/2014/main" xmlns="" id="{6BFD2D92-9058-F5E7-B251-3AF21D631A8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7" name="Object 110">
              <a:extLst>
                <a:ext uri="{FF2B5EF4-FFF2-40B4-BE49-F238E27FC236}">
                  <a16:creationId xmlns:a16="http://schemas.microsoft.com/office/drawing/2014/main" xmlns="" id="{2C9A0473-B72D-885C-161C-FD9A7B5B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3A03209-5681-7969-A244-E4CA8DA6226E}"/>
              </a:ext>
            </a:extLst>
          </p:cNvPr>
          <p:cNvSpPr txBox="1"/>
          <p:nvPr/>
        </p:nvSpPr>
        <p:spPr>
          <a:xfrm>
            <a:off x="3748055" y="1156480"/>
            <a:ext cx="1006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절차지향</a:t>
            </a:r>
            <a:r>
              <a:rPr lang="en-US" altLang="ko-KR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</a:t>
            </a:r>
            <a:r>
              <a:rPr lang="en-US" altLang="ko-KR" sz="72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grpSp>
        <p:nvGrpSpPr>
          <p:cNvPr id="30" name="그룹 1016">
            <a:extLst>
              <a:ext uri="{FF2B5EF4-FFF2-40B4-BE49-F238E27FC236}">
                <a16:creationId xmlns:a16="http://schemas.microsoft.com/office/drawing/2014/main" xmlns="" id="{5891CDDE-F777-31FE-014E-6E79EFE369BC}"/>
              </a:ext>
            </a:extLst>
          </p:cNvPr>
          <p:cNvGrpSpPr/>
          <p:nvPr/>
        </p:nvGrpSpPr>
        <p:grpSpPr>
          <a:xfrm>
            <a:off x="3596586" y="3882298"/>
            <a:ext cx="4279659" cy="804002"/>
            <a:chOff x="2803727" y="4828571"/>
            <a:chExt cx="3393622" cy="1762283"/>
          </a:xfrm>
        </p:grpSpPr>
        <p:grpSp>
          <p:nvGrpSpPr>
            <p:cNvPr id="31" name="그룹 1017">
              <a:extLst>
                <a:ext uri="{FF2B5EF4-FFF2-40B4-BE49-F238E27FC236}">
                  <a16:creationId xmlns:a16="http://schemas.microsoft.com/office/drawing/2014/main" xmlns="" id="{A40B3531-B460-1F2F-9DC7-76FFEA96A365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34" name="Object 58">
                <a:extLst>
                  <a:ext uri="{FF2B5EF4-FFF2-40B4-BE49-F238E27FC236}">
                    <a16:creationId xmlns:a16="http://schemas.microsoft.com/office/drawing/2014/main" xmlns="" id="{77EDB72F-2E14-2BB1-1340-A5E5E4C62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2" name="그룹 1018">
              <a:extLst>
                <a:ext uri="{FF2B5EF4-FFF2-40B4-BE49-F238E27FC236}">
                  <a16:creationId xmlns:a16="http://schemas.microsoft.com/office/drawing/2014/main" xmlns="" id="{1A00891F-AAB3-D218-8730-F8F1C5A32DDE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3" name="Object 61">
                <a:extLst>
                  <a:ext uri="{FF2B5EF4-FFF2-40B4-BE49-F238E27FC236}">
                    <a16:creationId xmlns:a16="http://schemas.microsoft.com/office/drawing/2014/main" xmlns="" id="{6E058ED6-3BFB-26F7-3F79-68521C3CC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6DFFD1A-E672-81C5-2C05-729C2701FE05}"/>
              </a:ext>
            </a:extLst>
          </p:cNvPr>
          <p:cNvSpPr txBox="1"/>
          <p:nvPr/>
        </p:nvSpPr>
        <p:spPr>
          <a:xfrm>
            <a:off x="3754996" y="3254980"/>
            <a:ext cx="221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내민다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36" name="그룹 1016">
            <a:extLst>
              <a:ext uri="{FF2B5EF4-FFF2-40B4-BE49-F238E27FC236}">
                <a16:creationId xmlns:a16="http://schemas.microsoft.com/office/drawing/2014/main" xmlns="" id="{E90C37B5-C463-F705-13B7-5806753E01F5}"/>
              </a:ext>
            </a:extLst>
          </p:cNvPr>
          <p:cNvGrpSpPr/>
          <p:nvPr/>
        </p:nvGrpSpPr>
        <p:grpSpPr>
          <a:xfrm>
            <a:off x="3605171" y="4644298"/>
            <a:ext cx="4279659" cy="804002"/>
            <a:chOff x="2803727" y="4828571"/>
            <a:chExt cx="3393622" cy="1762283"/>
          </a:xfrm>
        </p:grpSpPr>
        <p:grpSp>
          <p:nvGrpSpPr>
            <p:cNvPr id="37" name="그룹 1017">
              <a:extLst>
                <a:ext uri="{FF2B5EF4-FFF2-40B4-BE49-F238E27FC236}">
                  <a16:creationId xmlns:a16="http://schemas.microsoft.com/office/drawing/2014/main" xmlns="" id="{C717D910-BE22-50C2-22B1-75E7C62B4282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0" name="Object 58">
                <a:extLst>
                  <a:ext uri="{FF2B5EF4-FFF2-40B4-BE49-F238E27FC236}">
                    <a16:creationId xmlns:a16="http://schemas.microsoft.com/office/drawing/2014/main" xmlns="" id="{B80EC2FE-CC22-6DD2-9B7E-C79E1A12B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8" name="그룹 1018">
              <a:extLst>
                <a:ext uri="{FF2B5EF4-FFF2-40B4-BE49-F238E27FC236}">
                  <a16:creationId xmlns:a16="http://schemas.microsoft.com/office/drawing/2014/main" xmlns="" id="{055D9BC8-6D51-F88C-C523-40F76A7807E1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9" name="Object 61">
                <a:extLst>
                  <a:ext uri="{FF2B5EF4-FFF2-40B4-BE49-F238E27FC236}">
                    <a16:creationId xmlns:a16="http://schemas.microsoft.com/office/drawing/2014/main" xmlns="" id="{2F7B0521-2B3F-98C3-0A5E-E5A11D8E5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1" name="그룹 1016">
            <a:extLst>
              <a:ext uri="{FF2B5EF4-FFF2-40B4-BE49-F238E27FC236}">
                <a16:creationId xmlns:a16="http://schemas.microsoft.com/office/drawing/2014/main" xmlns="" id="{2B593D9F-D2EA-2555-8A3A-3ED72B2E7EE3}"/>
              </a:ext>
            </a:extLst>
          </p:cNvPr>
          <p:cNvGrpSpPr/>
          <p:nvPr/>
        </p:nvGrpSpPr>
        <p:grpSpPr>
          <a:xfrm>
            <a:off x="3605171" y="5372100"/>
            <a:ext cx="4279659" cy="804002"/>
            <a:chOff x="2803727" y="4828571"/>
            <a:chExt cx="3393622" cy="1762283"/>
          </a:xfrm>
        </p:grpSpPr>
        <p:grpSp>
          <p:nvGrpSpPr>
            <p:cNvPr id="42" name="그룹 1017">
              <a:extLst>
                <a:ext uri="{FF2B5EF4-FFF2-40B4-BE49-F238E27FC236}">
                  <a16:creationId xmlns:a16="http://schemas.microsoft.com/office/drawing/2014/main" xmlns="" id="{9A0A01D1-DBBB-F313-F83F-ABFC80F3DE3C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5" name="Object 58">
                <a:extLst>
                  <a:ext uri="{FF2B5EF4-FFF2-40B4-BE49-F238E27FC236}">
                    <a16:creationId xmlns:a16="http://schemas.microsoft.com/office/drawing/2014/main" xmlns="" id="{0999AD20-B928-C547-61AB-CA61815CA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3" name="그룹 1018">
              <a:extLst>
                <a:ext uri="{FF2B5EF4-FFF2-40B4-BE49-F238E27FC236}">
                  <a16:creationId xmlns:a16="http://schemas.microsoft.com/office/drawing/2014/main" xmlns="" id="{4DE0DCA4-01F9-5A32-0A53-A8456AEC9493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4" name="Object 61">
                <a:extLst>
                  <a:ext uri="{FF2B5EF4-FFF2-40B4-BE49-F238E27FC236}">
                    <a16:creationId xmlns:a16="http://schemas.microsoft.com/office/drawing/2014/main" xmlns="" id="{90E9B152-337D-7C64-558F-06AABB13A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6" name="그룹 1016">
            <a:extLst>
              <a:ext uri="{FF2B5EF4-FFF2-40B4-BE49-F238E27FC236}">
                <a16:creationId xmlns:a16="http://schemas.microsoft.com/office/drawing/2014/main" xmlns="" id="{E3CB7968-9415-2E6C-5C0C-4E7DF79F1C25}"/>
              </a:ext>
            </a:extLst>
          </p:cNvPr>
          <p:cNvGrpSpPr/>
          <p:nvPr/>
        </p:nvGrpSpPr>
        <p:grpSpPr>
          <a:xfrm>
            <a:off x="3605171" y="6134100"/>
            <a:ext cx="4279659" cy="804002"/>
            <a:chOff x="2803727" y="4828571"/>
            <a:chExt cx="3393622" cy="1762283"/>
          </a:xfrm>
        </p:grpSpPr>
        <p:grpSp>
          <p:nvGrpSpPr>
            <p:cNvPr id="47" name="그룹 1017">
              <a:extLst>
                <a:ext uri="{FF2B5EF4-FFF2-40B4-BE49-F238E27FC236}">
                  <a16:creationId xmlns:a16="http://schemas.microsoft.com/office/drawing/2014/main" xmlns="" id="{2488BEC8-3BC9-3560-F28C-E0E606FBA5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0" name="Object 58">
                <a:extLst>
                  <a:ext uri="{FF2B5EF4-FFF2-40B4-BE49-F238E27FC236}">
                    <a16:creationId xmlns:a16="http://schemas.microsoft.com/office/drawing/2014/main" xmlns="" id="{35A72115-3E91-417D-FFDD-F36E29A5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8" name="그룹 1018">
              <a:extLst>
                <a:ext uri="{FF2B5EF4-FFF2-40B4-BE49-F238E27FC236}">
                  <a16:creationId xmlns:a16="http://schemas.microsoft.com/office/drawing/2014/main" xmlns="" id="{DC5102D5-5BDC-F72A-FD92-7C240AAA2D8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9" name="Object 61">
                <a:extLst>
                  <a:ext uri="{FF2B5EF4-FFF2-40B4-BE49-F238E27FC236}">
                    <a16:creationId xmlns:a16="http://schemas.microsoft.com/office/drawing/2014/main" xmlns="" id="{B33C3869-DD62-2C8D-2ACE-11DBF57D6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1" name="그룹 1016">
            <a:extLst>
              <a:ext uri="{FF2B5EF4-FFF2-40B4-BE49-F238E27FC236}">
                <a16:creationId xmlns:a16="http://schemas.microsoft.com/office/drawing/2014/main" xmlns="" id="{7D12892B-D582-2EEF-6B33-947113859020}"/>
              </a:ext>
            </a:extLst>
          </p:cNvPr>
          <p:cNvGrpSpPr/>
          <p:nvPr/>
        </p:nvGrpSpPr>
        <p:grpSpPr>
          <a:xfrm>
            <a:off x="3605171" y="6896100"/>
            <a:ext cx="4279659" cy="804002"/>
            <a:chOff x="2803727" y="4828571"/>
            <a:chExt cx="3393622" cy="1762283"/>
          </a:xfrm>
        </p:grpSpPr>
        <p:grpSp>
          <p:nvGrpSpPr>
            <p:cNvPr id="52" name="그룹 1017">
              <a:extLst>
                <a:ext uri="{FF2B5EF4-FFF2-40B4-BE49-F238E27FC236}">
                  <a16:creationId xmlns:a16="http://schemas.microsoft.com/office/drawing/2014/main" xmlns="" id="{8E932CDC-F225-9C47-4A89-7C313F9E30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5" name="Object 58">
                <a:extLst>
                  <a:ext uri="{FF2B5EF4-FFF2-40B4-BE49-F238E27FC236}">
                    <a16:creationId xmlns:a16="http://schemas.microsoft.com/office/drawing/2014/main" xmlns="" id="{A98A2839-132F-DFE8-C17C-FAD43B1DF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3" name="그룹 1018">
              <a:extLst>
                <a:ext uri="{FF2B5EF4-FFF2-40B4-BE49-F238E27FC236}">
                  <a16:creationId xmlns:a16="http://schemas.microsoft.com/office/drawing/2014/main" xmlns="" id="{6A74811F-8897-B181-B2E5-40D21D44B42D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4" name="Object 61">
                <a:extLst>
                  <a:ext uri="{FF2B5EF4-FFF2-40B4-BE49-F238E27FC236}">
                    <a16:creationId xmlns:a16="http://schemas.microsoft.com/office/drawing/2014/main" xmlns="" id="{1142DB2F-DE69-AFD9-91A6-C47AFF273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6" name="그룹 1016">
            <a:extLst>
              <a:ext uri="{FF2B5EF4-FFF2-40B4-BE49-F238E27FC236}">
                <a16:creationId xmlns:a16="http://schemas.microsoft.com/office/drawing/2014/main" xmlns="" id="{A1A74DF9-E422-DCC7-3412-4F6ACCC0BCEA}"/>
              </a:ext>
            </a:extLst>
          </p:cNvPr>
          <p:cNvGrpSpPr/>
          <p:nvPr/>
        </p:nvGrpSpPr>
        <p:grpSpPr>
          <a:xfrm>
            <a:off x="3605171" y="7658100"/>
            <a:ext cx="4279659" cy="804002"/>
            <a:chOff x="2803727" y="4828571"/>
            <a:chExt cx="3393622" cy="1762283"/>
          </a:xfrm>
        </p:grpSpPr>
        <p:grpSp>
          <p:nvGrpSpPr>
            <p:cNvPr id="57" name="그룹 1017">
              <a:extLst>
                <a:ext uri="{FF2B5EF4-FFF2-40B4-BE49-F238E27FC236}">
                  <a16:creationId xmlns:a16="http://schemas.microsoft.com/office/drawing/2014/main" xmlns="" id="{EDBC55D9-1456-43C8-E429-D52936395A28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60" name="Object 58">
                <a:extLst>
                  <a:ext uri="{FF2B5EF4-FFF2-40B4-BE49-F238E27FC236}">
                    <a16:creationId xmlns:a16="http://schemas.microsoft.com/office/drawing/2014/main" xmlns="" id="{2065DFBB-9BB8-57A2-BCB5-9A79A6A7A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8" name="그룹 1018">
              <a:extLst>
                <a:ext uri="{FF2B5EF4-FFF2-40B4-BE49-F238E27FC236}">
                  <a16:creationId xmlns:a16="http://schemas.microsoft.com/office/drawing/2014/main" xmlns="" id="{153806A5-0D25-91AA-ECDF-1706E0C0F66B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9" name="Object 61">
                <a:extLst>
                  <a:ext uri="{FF2B5EF4-FFF2-40B4-BE49-F238E27FC236}">
                    <a16:creationId xmlns:a16="http://schemas.microsoft.com/office/drawing/2014/main" xmlns="" id="{48702012-A54A-9A16-297C-00E155C25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61" name="그룹 1018">
            <a:extLst>
              <a:ext uri="{FF2B5EF4-FFF2-40B4-BE49-F238E27FC236}">
                <a16:creationId xmlns:a16="http://schemas.microsoft.com/office/drawing/2014/main" xmlns="" id="{BDF13B2A-7FC7-DAC8-84D6-AEAC5AE48574}"/>
              </a:ext>
            </a:extLst>
          </p:cNvPr>
          <p:cNvGrpSpPr/>
          <p:nvPr/>
        </p:nvGrpSpPr>
        <p:grpSpPr>
          <a:xfrm>
            <a:off x="3605171" y="8378098"/>
            <a:ext cx="4279659" cy="508368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xmlns="" id="{23BB730F-780C-23E0-79BA-846E9219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94679FE-4488-B2BF-0783-917E7119A982}"/>
              </a:ext>
            </a:extLst>
          </p:cNvPr>
          <p:cNvSpPr txBox="1"/>
          <p:nvPr/>
        </p:nvSpPr>
        <p:spPr>
          <a:xfrm>
            <a:off x="3754996" y="395181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오므려서 컵을 잡는다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BF802F2-2D37-4E45-7059-BA98668B76CD}"/>
              </a:ext>
            </a:extLst>
          </p:cNvPr>
          <p:cNvSpPr txBox="1"/>
          <p:nvPr/>
        </p:nvSpPr>
        <p:spPr>
          <a:xfrm>
            <a:off x="3754996" y="4741790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FA790F7-4DCB-BA82-2A67-D0763E624C8A}"/>
              </a:ext>
            </a:extLst>
          </p:cNvPr>
          <p:cNvSpPr txBox="1"/>
          <p:nvPr/>
        </p:nvSpPr>
        <p:spPr>
          <a:xfrm>
            <a:off x="3754996" y="548800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1EF947EA-FD3F-232D-DFAE-F773DAC05E69}"/>
              </a:ext>
            </a:extLst>
          </p:cNvPr>
          <p:cNvSpPr txBox="1"/>
          <p:nvPr/>
        </p:nvSpPr>
        <p:spPr>
          <a:xfrm>
            <a:off x="3754996" y="6220671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기울인다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ED2596D-7610-E0EA-C0AA-8B3C1E5F4C89}"/>
              </a:ext>
            </a:extLst>
          </p:cNvPr>
          <p:cNvSpPr txBox="1"/>
          <p:nvPr/>
        </p:nvSpPr>
        <p:spPr>
          <a:xfrm>
            <a:off x="3754996" y="7012929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7B8511E-1ED4-7A98-9B66-EF90A6185908}"/>
              </a:ext>
            </a:extLst>
          </p:cNvPr>
          <p:cNvSpPr txBox="1"/>
          <p:nvPr/>
        </p:nvSpPr>
        <p:spPr>
          <a:xfrm>
            <a:off x="3754996" y="7745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291A416-AE72-7E8E-EB2B-0F1C1FD17ED4}"/>
              </a:ext>
            </a:extLst>
          </p:cNvPr>
          <p:cNvSpPr txBox="1"/>
          <p:nvPr/>
        </p:nvSpPr>
        <p:spPr>
          <a:xfrm>
            <a:off x="3757571" y="8507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70" name="Object 61">
            <a:extLst>
              <a:ext uri="{FF2B5EF4-FFF2-40B4-BE49-F238E27FC236}">
                <a16:creationId xmlns:a16="http://schemas.microsoft.com/office/drawing/2014/main" xmlns="" id="{FF3898E8-B556-0008-847A-EF0AB57277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8403" y="3153973"/>
            <a:ext cx="2625717" cy="111428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68B1923-E98F-B42E-EC9B-71CF7062B1EF}"/>
              </a:ext>
            </a:extLst>
          </p:cNvPr>
          <p:cNvSpPr txBox="1"/>
          <p:nvPr/>
        </p:nvSpPr>
        <p:spPr>
          <a:xfrm>
            <a:off x="9091571" y="3415436"/>
            <a:ext cx="2125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39902223-A073-1031-4CC7-6ED4D7DA1F24}"/>
              </a:ext>
            </a:extLst>
          </p:cNvPr>
          <p:cNvSpPr txBox="1"/>
          <p:nvPr/>
        </p:nvSpPr>
        <p:spPr>
          <a:xfrm>
            <a:off x="9777371" y="2700635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팔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3" name="Object 61">
            <a:extLst>
              <a:ext uri="{FF2B5EF4-FFF2-40B4-BE49-F238E27FC236}">
                <a16:creationId xmlns:a16="http://schemas.microsoft.com/office/drawing/2014/main" xmlns="" id="{F1490AD6-C9E8-C7C9-4B68-1E508CDC02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30459" y="3144705"/>
            <a:ext cx="2625717" cy="111428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659AEB15-7EF8-CBF8-44EF-88B6D968D6EA}"/>
              </a:ext>
            </a:extLst>
          </p:cNvPr>
          <p:cNvSpPr txBox="1"/>
          <p:nvPr/>
        </p:nvSpPr>
        <p:spPr>
          <a:xfrm>
            <a:off x="12413790" y="3430369"/>
            <a:ext cx="18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516D735-AD54-AB7D-D67A-A05A702441E9}"/>
              </a:ext>
            </a:extLst>
          </p:cNvPr>
          <p:cNvSpPr txBox="1"/>
          <p:nvPr/>
        </p:nvSpPr>
        <p:spPr>
          <a:xfrm>
            <a:off x="12977771" y="2646446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6" name="Object 61">
            <a:extLst>
              <a:ext uri="{FF2B5EF4-FFF2-40B4-BE49-F238E27FC236}">
                <a16:creationId xmlns:a16="http://schemas.microsoft.com/office/drawing/2014/main" xmlns="" id="{D209C632-9165-38C0-9BAB-E0B2E7F7C5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72960" y="3150569"/>
            <a:ext cx="2625717" cy="111428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83BC3C99-3712-7BAC-9AEF-6935945BD9DD}"/>
              </a:ext>
            </a:extLst>
          </p:cNvPr>
          <p:cNvSpPr txBox="1"/>
          <p:nvPr/>
        </p:nvSpPr>
        <p:spPr>
          <a:xfrm>
            <a:off x="15390034" y="3390900"/>
            <a:ext cx="1702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2FFA887A-95A0-BAD8-7227-333B5FC09348}"/>
              </a:ext>
            </a:extLst>
          </p:cNvPr>
          <p:cNvSpPr txBox="1"/>
          <p:nvPr/>
        </p:nvSpPr>
        <p:spPr>
          <a:xfrm>
            <a:off x="15920272" y="2652310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1016">
            <a:extLst>
              <a:ext uri="{FF2B5EF4-FFF2-40B4-BE49-F238E27FC236}">
                <a16:creationId xmlns:a16="http://schemas.microsoft.com/office/drawing/2014/main" xmlns="" id="{084DE66F-0839-ED1D-6033-747A1F186CFA}"/>
              </a:ext>
            </a:extLst>
          </p:cNvPr>
          <p:cNvGrpSpPr/>
          <p:nvPr/>
        </p:nvGrpSpPr>
        <p:grpSpPr>
          <a:xfrm>
            <a:off x="11392458" y="5902204"/>
            <a:ext cx="3185513" cy="3051296"/>
            <a:chOff x="10381125" y="3060643"/>
            <a:chExt cx="3829541" cy="3829541"/>
          </a:xfrm>
        </p:grpSpPr>
        <p:pic>
          <p:nvPicPr>
            <p:cNvPr id="80" name="Object 46">
              <a:extLst>
                <a:ext uri="{FF2B5EF4-FFF2-40B4-BE49-F238E27FC236}">
                  <a16:creationId xmlns:a16="http://schemas.microsoft.com/office/drawing/2014/main" xmlns="" id="{35A55889-D7B2-DE9B-6F1B-5F37F6DE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1125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81" name="그룹 1023">
            <a:extLst>
              <a:ext uri="{FF2B5EF4-FFF2-40B4-BE49-F238E27FC236}">
                <a16:creationId xmlns:a16="http://schemas.microsoft.com/office/drawing/2014/main" xmlns="" id="{708B6D14-F782-5F95-F978-8091F086F26C}"/>
              </a:ext>
            </a:extLst>
          </p:cNvPr>
          <p:cNvGrpSpPr/>
          <p:nvPr/>
        </p:nvGrpSpPr>
        <p:grpSpPr>
          <a:xfrm rot="5400000">
            <a:off x="12667764" y="4718099"/>
            <a:ext cx="720996" cy="587007"/>
            <a:chOff x="8458025" y="4783042"/>
            <a:chExt cx="720996" cy="587007"/>
          </a:xfrm>
        </p:grpSpPr>
        <p:grpSp>
          <p:nvGrpSpPr>
            <p:cNvPr id="82" name="그룹 1024">
              <a:extLst>
                <a:ext uri="{FF2B5EF4-FFF2-40B4-BE49-F238E27FC236}">
                  <a16:creationId xmlns:a16="http://schemas.microsoft.com/office/drawing/2014/main" xmlns="" id="{E3A6C851-4B69-F552-2BD9-689B46EE1C14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87" name="Object 73">
                <a:extLst>
                  <a:ext uri="{FF2B5EF4-FFF2-40B4-BE49-F238E27FC236}">
                    <a16:creationId xmlns:a16="http://schemas.microsoft.com/office/drawing/2014/main" xmlns="" id="{5A930143-E783-9F58-AA14-91792A63A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3" name="그룹 1025">
              <a:extLst>
                <a:ext uri="{FF2B5EF4-FFF2-40B4-BE49-F238E27FC236}">
                  <a16:creationId xmlns:a16="http://schemas.microsoft.com/office/drawing/2014/main" xmlns="" id="{8082DEAA-9215-6545-05A9-0588BA8A78AE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86" name="Object 76">
                <a:extLst>
                  <a:ext uri="{FF2B5EF4-FFF2-40B4-BE49-F238E27FC236}">
                    <a16:creationId xmlns:a16="http://schemas.microsoft.com/office/drawing/2014/main" xmlns="" id="{7937164E-263C-063C-E226-B1AE844DC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4" name="그룹 1026">
              <a:extLst>
                <a:ext uri="{FF2B5EF4-FFF2-40B4-BE49-F238E27FC236}">
                  <a16:creationId xmlns:a16="http://schemas.microsoft.com/office/drawing/2014/main" xmlns="" id="{04C77165-7711-37FA-379F-50994B648F8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5" name="Object 79">
                <a:extLst>
                  <a:ext uri="{FF2B5EF4-FFF2-40B4-BE49-F238E27FC236}">
                    <a16:creationId xmlns:a16="http://schemas.microsoft.com/office/drawing/2014/main" xmlns="" id="{8EEB598A-ABD1-B4EA-2ADB-1A49BCCBF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6F51D7F0-F6BB-8D16-9E54-1C8CB35E41BE}"/>
              </a:ext>
            </a:extLst>
          </p:cNvPr>
          <p:cNvSpPr txBox="1"/>
          <p:nvPr/>
        </p:nvSpPr>
        <p:spPr>
          <a:xfrm>
            <a:off x="12240729" y="7197595"/>
            <a:ext cx="173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물을 마신다</a:t>
            </a:r>
            <a:r>
              <a:rPr lang="en-US" altLang="ko-KR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32F281A7-8CA8-205F-D1E4-F8FB16044C1F}"/>
              </a:ext>
            </a:extLst>
          </p:cNvPr>
          <p:cNvSpPr txBox="1"/>
          <p:nvPr/>
        </p:nvSpPr>
        <p:spPr>
          <a:xfrm>
            <a:off x="12596771" y="5448300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D044177-5399-419E-C189-ED4BEF268240}"/>
              </a:ext>
            </a:extLst>
          </p:cNvPr>
          <p:cNvSpPr txBox="1"/>
          <p:nvPr/>
        </p:nvSpPr>
        <p:spPr>
          <a:xfrm>
            <a:off x="6770258" y="9316592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latin typeface="G마켓 산스 Bold"/>
                <a:hlinkClick r:id="rId15"/>
              </a:rPr>
              <a:t>휴머노이드</a:t>
            </a:r>
            <a:r>
              <a:rPr lang="ko-KR" altLang="en-US" sz="3600" dirty="0">
                <a:latin typeface="G마켓 산스 Bold"/>
                <a:hlinkClick r:id="rId15"/>
              </a:rPr>
              <a:t> 아틀라스</a:t>
            </a:r>
            <a:endParaRPr lang="ko-KR" altLang="en-US" sz="3600" dirty="0">
              <a:latin typeface="G마켓 산스 Bold"/>
            </a:endParaRPr>
          </a:p>
        </p:txBody>
      </p:sp>
    </p:spTree>
    <p:extLst>
      <p:ext uri="{BB962C8B-B14F-4D97-AF65-F5344CB8AC3E}">
        <p14:creationId xmlns:p14="http://schemas.microsoft.com/office/powerpoint/2010/main" val="202718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4771BE-09DF-3E15-A9B6-2ADE45DB9301}"/>
              </a:ext>
            </a:extLst>
          </p:cNvPr>
          <p:cNvSpPr txBox="1"/>
          <p:nvPr/>
        </p:nvSpPr>
        <p:spPr>
          <a:xfrm>
            <a:off x="6172200" y="18669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C, FORTRAN, COBOL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xmlns="" id="{E8E9C254-782A-FBC1-55AF-F4C24417CFC9}"/>
              </a:ext>
            </a:extLst>
          </p:cNvPr>
          <p:cNvGrpSpPr/>
          <p:nvPr/>
        </p:nvGrpSpPr>
        <p:grpSpPr>
          <a:xfrm rot="5400000">
            <a:off x="8152137" y="3153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xmlns="" id="{3CA2B294-22E1-B252-200F-DD750B2F7A8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xmlns="" id="{6B409735-98BE-1B36-586B-4F9EF716F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xmlns="" id="{2F0FF62E-BE82-B028-45C5-E34CF026296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xmlns="" id="{E1B6A43A-991F-7AEE-FFB7-8FF7B74B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xmlns="" id="{BA042914-01E9-46DE-808E-0745148414A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xmlns="" id="{01A65668-30BA-528E-0B2F-B165CE76C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1EA334-B1AD-2028-A3D8-FA8B4093DA7C}"/>
              </a:ext>
            </a:extLst>
          </p:cNvPr>
          <p:cNvSpPr txBox="1"/>
          <p:nvPr/>
        </p:nvSpPr>
        <p:spPr>
          <a:xfrm>
            <a:off x="7810500" y="437405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C++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EA8891-3A23-D49B-90DA-7E8C1C088F3B}"/>
              </a:ext>
            </a:extLst>
          </p:cNvPr>
          <p:cNvSpPr txBox="1"/>
          <p:nvPr/>
        </p:nvSpPr>
        <p:spPr>
          <a:xfrm>
            <a:off x="7810500" y="7048500"/>
            <a:ext cx="316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xmlns="" id="{7AD220EA-989C-A03E-35E2-3E1C89CE832F}"/>
              </a:ext>
            </a:extLst>
          </p:cNvPr>
          <p:cNvGrpSpPr/>
          <p:nvPr/>
        </p:nvGrpSpPr>
        <p:grpSpPr>
          <a:xfrm rot="5400000">
            <a:off x="8162606" y="563249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xmlns="" id="{068815AF-E19C-E57B-B49A-7F9C7ECBB6F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7068BEFE-DEF3-4498-0B24-75B57099F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49A21C64-1979-6CD0-5AFB-2197D9BC56D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E38D1436-77FD-6470-968D-737D22EC3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79DA82F1-FC84-20B7-EB0B-C76926DB886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AEC81504-BC52-D5D0-3109-8B4F983D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193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16909</TotalTime>
  <Words>674</Words>
  <Application>Microsoft Office PowerPoint</Application>
  <PresentationFormat>사용자 지정</PresentationFormat>
  <Paragraphs>227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592</cp:revision>
  <dcterms:created xsi:type="dcterms:W3CDTF">2022-10-23T12:09:39Z</dcterms:created>
  <dcterms:modified xsi:type="dcterms:W3CDTF">2023-01-31T16:34:50Z</dcterms:modified>
</cp:coreProperties>
</file>