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31" r:id="rId12"/>
    <p:sldId id="533" r:id="rId13"/>
    <p:sldId id="534" r:id="rId14"/>
    <p:sldId id="535" r:id="rId15"/>
    <p:sldId id="281" r:id="rId16"/>
    <p:sldId id="537" r:id="rId17"/>
    <p:sldId id="538" r:id="rId18"/>
    <p:sldId id="541" r:id="rId19"/>
    <p:sldId id="540" r:id="rId20"/>
    <p:sldId id="542" r:id="rId21"/>
    <p:sldId id="539" r:id="rId22"/>
    <p:sldId id="536" r:id="rId23"/>
    <p:sldId id="437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516" r:id="rId36"/>
    <p:sldId id="512" r:id="rId37"/>
    <p:sldId id="514" r:id="rId38"/>
    <p:sldId id="513" r:id="rId39"/>
    <p:sldId id="515" r:id="rId40"/>
    <p:sldId id="374" r:id="rId41"/>
    <p:sldId id="517" r:id="rId42"/>
    <p:sldId id="518" r:id="rId43"/>
    <p:sldId id="519" r:id="rId44"/>
    <p:sldId id="520" r:id="rId45"/>
    <p:sldId id="521" r:id="rId46"/>
    <p:sldId id="523" r:id="rId47"/>
    <p:sldId id="522" r:id="rId48"/>
    <p:sldId id="524" r:id="rId49"/>
    <p:sldId id="385" r:id="rId50"/>
    <p:sldId id="482" r:id="rId51"/>
    <p:sldId id="275" r:id="rId5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1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9.png"/><Relationship Id="rId7" Type="http://schemas.openxmlformats.org/officeDocument/2006/relationships/image" Target="../media/image120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:a16="http://schemas.microsoft.com/office/drawing/2014/main" xmlns="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:a16="http://schemas.microsoft.com/office/drawing/2014/main" xmlns="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:a16="http://schemas.microsoft.com/office/drawing/2014/main" xmlns="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:a16="http://schemas.microsoft.com/office/drawing/2014/main" xmlns="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:a16="http://schemas.microsoft.com/office/drawing/2014/main" xmlns="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:a16="http://schemas.microsoft.com/office/drawing/2014/main" xmlns="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:a16="http://schemas.microsoft.com/office/drawing/2014/main" xmlns="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318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6720536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7534414"/>
            <a:ext cx="6720536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209800" y="7835325"/>
            <a:ext cx="664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14299"/>
            <a:ext cx="3626124" cy="77210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0159" y="107850"/>
            <a:ext cx="5680593" cy="4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073" name="_x215505520" descr="EMB0000365c1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71700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5506160" descr="EMB0000365c1c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47900"/>
            <a:ext cx="7786237" cy="43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3543301" y="2667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6" y="4076700"/>
            <a:ext cx="9906000" cy="3011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6" y="7277100"/>
            <a:ext cx="9682846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381500"/>
            <a:ext cx="7772400" cy="45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790700"/>
            <a:ext cx="7043977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5069434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335915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5954" y="2335915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5715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20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xmlns="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xmlns="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xmlns="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xmlns="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xmlns="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xmlns="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4873"/>
              </p:ext>
            </p:extLst>
          </p:nvPr>
        </p:nvGraphicFramePr>
        <p:xfrm>
          <a:off x="7467600" y="5135374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1330ABEF-15CB-8649-BD8D-F461129ED30D}"/>
              </a:ext>
            </a:extLst>
          </p:cNvPr>
          <p:cNvGrpSpPr/>
          <p:nvPr/>
        </p:nvGrpSpPr>
        <p:grpSpPr>
          <a:xfrm>
            <a:off x="1524000" y="60104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83DD72-9F66-04E8-C674-1E40B9EC6DA5}"/>
              </a:ext>
            </a:extLst>
          </p:cNvPr>
          <p:cNvSpPr txBox="1"/>
          <p:nvPr/>
        </p:nvSpPr>
        <p:spPr>
          <a:xfrm>
            <a:off x="2158713" y="5290706"/>
            <a:ext cx="295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7451BB-0100-5972-5BD5-E7D3BCBD6301}"/>
              </a:ext>
            </a:extLst>
          </p:cNvPr>
          <p:cNvSpPr txBox="1"/>
          <p:nvPr/>
        </p:nvSpPr>
        <p:spPr>
          <a:xfrm>
            <a:off x="2234913" y="6205106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0E66467-5213-2FA0-A521-3B39B679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1300"/>
            <a:ext cx="8153832" cy="1277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258CCA0-C886-9F46-EA23-630BE0C66BE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17622" y="5905500"/>
            <a:ext cx="2549978" cy="662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BC337D5-A2F3-BF34-090D-6DEAD60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376" y="1714500"/>
            <a:ext cx="5923724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4E43F85-8626-AF9D-2B57-4F8FD132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76" y="5829300"/>
            <a:ext cx="648195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36272A-1863-83A8-E582-2BAD0426619C}"/>
              </a:ext>
            </a:extLst>
          </p:cNvPr>
          <p:cNvSpPr txBox="1"/>
          <p:nvPr/>
        </p:nvSpPr>
        <p:spPr>
          <a:xfrm>
            <a:off x="10745376" y="49221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44A88F7-D31A-049B-FE46-AD3E1AF0A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75622" y="2857500"/>
            <a:ext cx="2549978" cy="67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500"/>
            <a:ext cx="5486400" cy="205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738915"/>
            <a:ext cx="7126995" cy="12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C126AA-0FD9-4407-0C2C-89145BE0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7463426" cy="198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5181600" y="35433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72A5572-0F2B-AB98-98A8-8276D58A7183}"/>
              </a:ext>
            </a:extLst>
          </p:cNvPr>
          <p:cNvSpPr/>
          <p:nvPr/>
        </p:nvSpPr>
        <p:spPr>
          <a:xfrm>
            <a:off x="609600" y="3314700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98C756-8683-A52F-5E9B-5051396A68FE}"/>
              </a:ext>
            </a:extLst>
          </p:cNvPr>
          <p:cNvSpPr txBox="1"/>
          <p:nvPr/>
        </p:nvSpPr>
        <p:spPr>
          <a:xfrm>
            <a:off x="8763000" y="33147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04106"/>
            <a:ext cx="7315200" cy="18491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7772400" y="59994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A52BDAC-1026-62AF-72C4-182453ADD4B9}"/>
              </a:ext>
            </a:extLst>
          </p:cNvPr>
          <p:cNvSpPr/>
          <p:nvPr/>
        </p:nvSpPr>
        <p:spPr>
          <a:xfrm>
            <a:off x="4800600" y="575959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6116E6B-167C-2CAA-F5EB-71A1B04492F9}"/>
              </a:ext>
            </a:extLst>
          </p:cNvPr>
          <p:cNvSpPr txBox="1"/>
          <p:nvPr/>
        </p:nvSpPr>
        <p:spPr>
          <a:xfrm>
            <a:off x="8915400" y="567261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105400" y="695424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C4A5E66-3D48-F1E3-6C55-3554DC461689}"/>
              </a:ext>
            </a:extLst>
          </p:cNvPr>
          <p:cNvSpPr/>
          <p:nvPr/>
        </p:nvSpPr>
        <p:spPr>
          <a:xfrm>
            <a:off x="609600" y="671435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B4BD476-0F74-1CF1-B598-4D3336BE57BA}"/>
              </a:ext>
            </a:extLst>
          </p:cNvPr>
          <p:cNvSpPr txBox="1"/>
          <p:nvPr/>
        </p:nvSpPr>
        <p:spPr>
          <a:xfrm>
            <a:off x="8915400" y="662736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58" y="5771242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29500" y="6286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784F8F-6CCA-3398-4ED7-56F784B30CA2}"/>
              </a:ext>
            </a:extLst>
          </p:cNvPr>
          <p:cNvSpPr txBox="1"/>
          <p:nvPr/>
        </p:nvSpPr>
        <p:spPr>
          <a:xfrm>
            <a:off x="11010900" y="6057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050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A14EE19E-321C-A97D-AF63-2072243F002A}"/>
              </a:ext>
            </a:extLst>
          </p:cNvPr>
          <p:cNvGrpSpPr/>
          <p:nvPr/>
        </p:nvGrpSpPr>
        <p:grpSpPr>
          <a:xfrm>
            <a:off x="8400143" y="458973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5" y="399646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71FCE28-DE56-093A-EFDA-13850D95EB1C}"/>
              </a:ext>
            </a:extLst>
          </p:cNvPr>
          <p:cNvSpPr/>
          <p:nvPr/>
        </p:nvSpPr>
        <p:spPr>
          <a:xfrm>
            <a:off x="13030200" y="495098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021B63-D133-4AD2-3BDE-8A3CB38007A6}"/>
              </a:ext>
            </a:extLst>
          </p:cNvPr>
          <p:cNvSpPr txBox="1"/>
          <p:nvPr/>
        </p:nvSpPr>
        <p:spPr>
          <a:xfrm>
            <a:off x="1219200" y="742950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길이를 상수로 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6218DCB-BBAA-13D4-ECB3-025DDCD2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309093"/>
            <a:ext cx="8586439" cy="762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F86C6958-EFE9-C5DC-7948-5D8EAB5224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29438" y="3680699"/>
            <a:ext cx="1573562" cy="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DE5A079-4DA8-C78F-8103-A888E64984B4}"/>
              </a:ext>
            </a:extLst>
          </p:cNvPr>
          <p:cNvSpPr txBox="1"/>
          <p:nvPr/>
        </p:nvSpPr>
        <p:spPr>
          <a:xfrm>
            <a:off x="11303000" y="3491925"/>
            <a:ext cx="668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Arrays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 출력도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1638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넣어 평균을 구해보자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출력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3714571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임의의값을 넣고 최대값과 최소값을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6134100"/>
            <a:ext cx="1668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int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오름차순으로 정렬하여보자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581899"/>
            <a:ext cx="5858216" cy="15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필요하다면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D7FD98D-0E89-838A-2E86-645AC568668B}"/>
              </a:ext>
            </a:extLst>
          </p:cNvPr>
          <p:cNvSpPr txBox="1"/>
          <p:nvPr/>
        </p:nvSpPr>
        <p:spPr>
          <a:xfrm>
            <a:off x="10190871" y="52197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xmlns="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xmlns="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xmlns="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xmlns="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7334250" cy="1981200"/>
          </a:xfrm>
          <a:prstGeom prst="rect">
            <a:avLst/>
          </a:prstGeom>
        </p:spPr>
      </p:pic>
      <p:grpSp>
        <p:nvGrpSpPr>
          <p:cNvPr id="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707302" y="3314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" y="49149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2476500"/>
            <a:ext cx="8491045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31922" y="491783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6637638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98065"/>
            <a:ext cx="6575886" cy="1054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4644924"/>
            <a:ext cx="6781451" cy="95577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46948"/>
              </p:ext>
            </p:extLst>
          </p:nvPr>
        </p:nvGraphicFramePr>
        <p:xfrm>
          <a:off x="12725400" y="582293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1771" y="6401883"/>
            <a:ext cx="910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020800" y="4991100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82200" y="6529419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32174" y="5822930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32174" y="6377216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45069" y="693351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45069" y="7395683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67343" y="7952619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800100"/>
            <a:ext cx="1615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 저장하고 각 학생의 평균을 출력하여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943101"/>
            <a:ext cx="3886200" cy="2136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41529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86300"/>
            <a:ext cx="3784744" cy="19911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35" y="4686300"/>
            <a:ext cx="3605653" cy="2597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7277100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1~25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1914" y="6931616"/>
            <a:ext cx="3998589" cy="33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xmlns="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xmlns="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:a16="http://schemas.microsoft.com/office/drawing/2014/main" xmlns="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xmlns="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:a16="http://schemas.microsoft.com/office/drawing/2014/main" xmlns="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:a16="http://schemas.microsoft.com/office/drawing/2014/main" xmlns="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:a16="http://schemas.microsoft.com/office/drawing/2014/main" xmlns="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:a16="http://schemas.microsoft.com/office/drawing/2014/main" xmlns="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:a16="http://schemas.microsoft.com/office/drawing/2014/main" xmlns="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:a16="http://schemas.microsoft.com/office/drawing/2014/main" xmlns="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:a16="http://schemas.microsoft.com/office/drawing/2014/main" xmlns="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xmlns="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:a16="http://schemas.microsoft.com/office/drawing/2014/main" xmlns="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:a16="http://schemas.microsoft.com/office/drawing/2014/main" xmlns="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:a16="http://schemas.microsoft.com/office/drawing/2014/main" xmlns="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:a16="http://schemas.microsoft.com/office/drawing/2014/main" xmlns="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xmlns="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:a16="http://schemas.microsoft.com/office/drawing/2014/main" xmlns="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:a16="http://schemas.microsoft.com/office/drawing/2014/main" xmlns="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:a16="http://schemas.microsoft.com/office/drawing/2014/main" xmlns="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:a16="http://schemas.microsoft.com/office/drawing/2014/main" xmlns="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:a16="http://schemas.microsoft.com/office/drawing/2014/main" xmlns="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:a16="http://schemas.microsoft.com/office/drawing/2014/main" xmlns="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:a16="http://schemas.microsoft.com/office/drawing/2014/main" xmlns="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:a16="http://schemas.microsoft.com/office/drawing/2014/main" xmlns="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:a16="http://schemas.microsoft.com/office/drawing/2014/main" xmlns="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:a16="http://schemas.microsoft.com/office/drawing/2014/main" xmlns="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:a16="http://schemas.microsoft.com/office/drawing/2014/main" xmlns="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:a16="http://schemas.microsoft.com/office/drawing/2014/main" xmlns="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:a16="http://schemas.microsoft.com/office/drawing/2014/main" xmlns="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:a16="http://schemas.microsoft.com/office/drawing/2014/main" xmlns="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:a16="http://schemas.microsoft.com/office/drawing/2014/main" xmlns="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:a16="http://schemas.microsoft.com/office/drawing/2014/main" xmlns="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2" y="6286500"/>
            <a:ext cx="1197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종료한다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54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3125569"/>
            <a:ext cx="1343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그림처럼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오른쪽 방향으로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회전시켜보자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59" y="24482"/>
            <a:ext cx="2597285" cy="3024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733800"/>
            <a:ext cx="1066800" cy="2552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810" y="5226450"/>
            <a:ext cx="4082989" cy="49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:a16="http://schemas.microsoft.com/office/drawing/2014/main" xmlns="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:a16="http://schemas.microsoft.com/office/drawing/2014/main" xmlns="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:a16="http://schemas.microsoft.com/office/drawing/2014/main" xmlns="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:a16="http://schemas.microsoft.com/office/drawing/2014/main" xmlns="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:a16="http://schemas.microsoft.com/office/drawing/2014/main" xmlns="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xmlns="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xmlns="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:a16="http://schemas.microsoft.com/office/drawing/2014/main" xmlns="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xmlns="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:a16="http://schemas.microsoft.com/office/drawing/2014/main" xmlns="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:a16="http://schemas.microsoft.com/office/drawing/2014/main" xmlns="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:a16="http://schemas.microsoft.com/office/drawing/2014/main" xmlns="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:a16="http://schemas.microsoft.com/office/drawing/2014/main" xmlns="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:a16="http://schemas.microsoft.com/office/drawing/2014/main" xmlns="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:a16="http://schemas.microsoft.com/office/drawing/2014/main" xmlns="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:a16="http://schemas.microsoft.com/office/drawing/2014/main" xmlns="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:a16="http://schemas.microsoft.com/office/drawing/2014/main" xmlns="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:a16="http://schemas.microsoft.com/office/drawing/2014/main" xmlns="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:a16="http://schemas.microsoft.com/office/drawing/2014/main" xmlns="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:a16="http://schemas.microsoft.com/office/drawing/2014/main" xmlns="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:a16="http://schemas.microsoft.com/office/drawing/2014/main" xmlns="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:a16="http://schemas.microsoft.com/office/drawing/2014/main" xmlns="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:a16="http://schemas.microsoft.com/office/drawing/2014/main" xmlns="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:a16="http://schemas.microsoft.com/office/drawing/2014/main" xmlns="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:a16="http://schemas.microsoft.com/office/drawing/2014/main" xmlns="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:a16="http://schemas.microsoft.com/office/drawing/2014/main" xmlns="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:a16="http://schemas.microsoft.com/office/drawing/2014/main" xmlns="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:a16="http://schemas.microsoft.com/office/drawing/2014/main" xmlns="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:a16="http://schemas.microsoft.com/office/drawing/2014/main" xmlns="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:a16="http://schemas.microsoft.com/office/drawing/2014/main" xmlns="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:a16="http://schemas.microsoft.com/office/drawing/2014/main" xmlns="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:a16="http://schemas.microsoft.com/office/drawing/2014/main" xmlns="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:a16="http://schemas.microsoft.com/office/drawing/2014/main" xmlns="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:a16="http://schemas.microsoft.com/office/drawing/2014/main" xmlns="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xmlns="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:a16="http://schemas.microsoft.com/office/drawing/2014/main" xmlns="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:a16="http://schemas.microsoft.com/office/drawing/2014/main" xmlns="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:a16="http://schemas.microsoft.com/office/drawing/2014/main" xmlns="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:a16="http://schemas.microsoft.com/office/drawing/2014/main" xmlns="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:a16="http://schemas.microsoft.com/office/drawing/2014/main" xmlns="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:a16="http://schemas.microsoft.com/office/drawing/2014/main" xmlns="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:a16="http://schemas.microsoft.com/office/drawing/2014/main" xmlns="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:a16="http://schemas.microsoft.com/office/drawing/2014/main" xmlns="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:a16="http://schemas.microsoft.com/office/drawing/2014/main" xmlns="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:a16="http://schemas.microsoft.com/office/drawing/2014/main" xmlns="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:a16="http://schemas.microsoft.com/office/drawing/2014/main" xmlns="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:a16="http://schemas.microsoft.com/office/drawing/2014/main" xmlns="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:a16="http://schemas.microsoft.com/office/drawing/2014/main" xmlns="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:a16="http://schemas.microsoft.com/office/drawing/2014/main" xmlns="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:a16="http://schemas.microsoft.com/office/drawing/2014/main" xmlns="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:a16="http://schemas.microsoft.com/office/drawing/2014/main" xmlns="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xmlns="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xmlns="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:a16="http://schemas.microsoft.com/office/drawing/2014/main" xmlns="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:a16="http://schemas.microsoft.com/office/drawing/2014/main" xmlns="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:a16="http://schemas.microsoft.com/office/drawing/2014/main" xmlns="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:a16="http://schemas.microsoft.com/office/drawing/2014/main" xmlns="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:a16="http://schemas.microsoft.com/office/drawing/2014/main" xmlns="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:a16="http://schemas.microsoft.com/office/drawing/2014/main" xmlns="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:a16="http://schemas.microsoft.com/office/drawing/2014/main" xmlns="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:a16="http://schemas.microsoft.com/office/drawing/2014/main" xmlns="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:a16="http://schemas.microsoft.com/office/drawing/2014/main" xmlns="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:a16="http://schemas.microsoft.com/office/drawing/2014/main" xmlns="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:a16="http://schemas.microsoft.com/office/drawing/2014/main" xmlns="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:a16="http://schemas.microsoft.com/office/drawing/2014/main" xmlns="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16057</TotalTime>
  <Words>1045</Words>
  <Application>Microsoft Office PowerPoint</Application>
  <PresentationFormat>사용자 지정</PresentationFormat>
  <Paragraphs>412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557</cp:revision>
  <dcterms:created xsi:type="dcterms:W3CDTF">2022-10-23T12:09:39Z</dcterms:created>
  <dcterms:modified xsi:type="dcterms:W3CDTF">2023-01-29T04:06:33Z</dcterms:modified>
</cp:coreProperties>
</file>