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81" r:id="rId4"/>
    <p:sldId id="516" r:id="rId5"/>
    <p:sldId id="545" r:id="rId6"/>
    <p:sldId id="544" r:id="rId7"/>
    <p:sldId id="546" r:id="rId8"/>
    <p:sldId id="528" r:id="rId9"/>
    <p:sldId id="547" r:id="rId10"/>
    <p:sldId id="527" r:id="rId11"/>
    <p:sldId id="529" r:id="rId12"/>
    <p:sldId id="530" r:id="rId13"/>
    <p:sldId id="531" r:id="rId14"/>
    <p:sldId id="374" r:id="rId15"/>
    <p:sldId id="523" r:id="rId16"/>
    <p:sldId id="552" r:id="rId17"/>
    <p:sldId id="533" r:id="rId18"/>
    <p:sldId id="553" r:id="rId19"/>
    <p:sldId id="532" r:id="rId20"/>
    <p:sldId id="554" r:id="rId21"/>
    <p:sldId id="385" r:id="rId22"/>
    <p:sldId id="534" r:id="rId23"/>
    <p:sldId id="555" r:id="rId24"/>
    <p:sldId id="535" r:id="rId25"/>
    <p:sldId id="526" r:id="rId26"/>
    <p:sldId id="482" r:id="rId27"/>
    <p:sldId id="525" r:id="rId28"/>
    <p:sldId id="275" r:id="rId2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10287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넣은후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정렬하여보자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22290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29029"/>
            <a:ext cx="10212636" cy="784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51A91C-F355-94FB-57B4-3819945B654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E2CF818-22BA-58AF-128B-9060CEE8CCC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685800" y="1064955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 해야 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A0D389-0AB3-0CEE-23F9-C4780ED8ACB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4584038-C298-2219-B0AB-97431AFC3D2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07FA112-5338-0D5B-F92C-689645D8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3564807"/>
            <a:ext cx="6088778" cy="6607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0EE781A-783C-9338-79AB-8C8B3E79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14" y="4305300"/>
            <a:ext cx="6893906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FDD5994-F6DA-CFF0-8CCA-CA53A78C78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35749" b="826"/>
          <a:stretch/>
        </p:blipFill>
        <p:spPr>
          <a:xfrm>
            <a:off x="685800" y="5981701"/>
            <a:ext cx="608877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D04B46-9BB8-07FB-3BFB-C6B9A14964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E16BC46-0B44-D3AA-C964-9421697FC82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8B91B7-299A-94D5-4D7C-7948490E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95841"/>
            <a:ext cx="7315200" cy="79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암호화 하는 프로그램을 만들자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152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4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6362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402286" y="2095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7B61CD-B214-53D6-569F-45B459EA47E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AA79E33-7BD5-3969-8325-BA59A7DC04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4287BB-7E0C-D060-7B51-09B88184BBE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77BC487-9EF2-B5BD-3588-A32F5112BA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85AE9C-7598-38E1-6423-7ABE5505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72101"/>
            <a:ext cx="6269153" cy="92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118724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값을 랜덤하게 섞어보자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뽑은후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교체하는것을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557119"/>
            <a:ext cx="4809509" cy="4035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355712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3557120"/>
            <a:ext cx="7133089" cy="6584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FFABDD-6EEB-BBC2-9D88-0B682CB7D8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E6B9DDF-DEC7-09B4-2323-D207F44F7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6ABEFA-A7A2-C6BE-51A5-05B61AB688B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5B64D82-CFE6-7016-7539-B219094DA8F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E19BA1-8778-F4C2-614F-20710046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9" y="2476500"/>
            <a:ext cx="5533079" cy="3764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2A9C24-A2B1-A784-11E1-998D814F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476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371600" y="1028700"/>
            <a:ext cx="903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 받아 해당좌표에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932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7907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991100"/>
            <a:ext cx="7620000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91C395-A85E-B6D1-48A4-0F9CEF9E291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0787660-5A9E-A144-1505-B277768F267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C7547DE-B402-075C-4089-356DCA97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100"/>
            <a:ext cx="7948728" cy="899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087E0B-B941-9AA8-BFCE-71400208FDC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7445ED5-3717-CD51-E5D8-274E776535C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685800" y="1181100"/>
            <a:ext cx="1709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ㅏ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모양의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테트리스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표현한것이다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모양을 만들어 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852330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70224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2328565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65E608-175D-842C-9F38-4D03B52A59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1FE3355-DE37-D777-B1A5-9E1B38D06D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1"/>
            <a:ext cx="7438693" cy="2247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104900"/>
            <a:ext cx="7374839" cy="23841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3771900"/>
            <a:ext cx="2792914" cy="632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CECAA5-D2EE-59F0-98AE-C3A17259C44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51604AB-8742-C986-086A-A224678BB6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533400" y="11049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1~25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사용자로부터 좌표를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해당좌표의 숫자를 공개하고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공개된숫자가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9717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965931"/>
            <a:ext cx="9117709" cy="3920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52E7E-C31D-144E-4D77-D9692DEF148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FAE97A0-7D2E-4511-D535-321D7720840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C9241C-5B6A-22C7-6190-274AB86A14A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86E59C1-03AA-E4F9-0DFF-7BA60C6342B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685800" y="1295676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넣고 출력해보자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9900"/>
            <a:ext cx="2236839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E2B109-28E2-3BCB-DC3A-258A3EF3366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6528D13-3D53-55D8-A01A-AAF1B7EE771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60596"/>
            <a:ext cx="5715000" cy="575884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941796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96200" y="463699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789219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77200" y="748441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2125327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182052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3341596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3112996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61F97D-D8E9-F1D1-3FF7-8DA03F1C2F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21AB981-BC49-7418-906C-AC1508981F9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1255268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배열 요소들의 평균을 구해보자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813609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5347009"/>
            <a:ext cx="6050567" cy="2494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DDAF80-7105-43F4-AB6E-536A390954B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C11217E-9D86-2C7C-D894-29BB5E68E17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700"/>
            <a:ext cx="7414479" cy="632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70172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67124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1200" y="67124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81503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62500" y="78455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77300" y="78455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7DAE4F-67C1-DE0E-29A0-40C8DBCC081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4FECF1C5-0524-070A-FACB-F82F14101D1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넣고 최대값과 최소값을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2890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721303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390900"/>
            <a:ext cx="8534400" cy="587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9BFDAE-1FBE-F95B-070D-55D9E72419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F15706B-FFAD-5015-93A4-DF2FFCB3DC0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5500"/>
            <a:ext cx="8305801" cy="664153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10165" y="36572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34953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60767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1" y="54954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BB29CE-D375-5A22-8060-52CB510B622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E633B17-0E5C-4276-F42B-B2FA215BF31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19377</TotalTime>
  <Words>509</Words>
  <Application>Microsoft Office PowerPoint</Application>
  <PresentationFormat>사용자 지정</PresentationFormat>
  <Paragraphs>118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738</cp:revision>
  <cp:lastPrinted>2023-10-14T04:35:36Z</cp:lastPrinted>
  <dcterms:created xsi:type="dcterms:W3CDTF">2022-10-23T12:09:39Z</dcterms:created>
  <dcterms:modified xsi:type="dcterms:W3CDTF">2024-03-17T04:01:38Z</dcterms:modified>
</cp:coreProperties>
</file>