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487" r:id="rId5"/>
    <p:sldId id="522" r:id="rId6"/>
    <p:sldId id="502" r:id="rId7"/>
    <p:sldId id="523" r:id="rId8"/>
    <p:sldId id="501" r:id="rId9"/>
    <p:sldId id="527" r:id="rId10"/>
    <p:sldId id="489" r:id="rId11"/>
    <p:sldId id="528" r:id="rId12"/>
    <p:sldId id="526" r:id="rId13"/>
    <p:sldId id="503" r:id="rId14"/>
    <p:sldId id="529" r:id="rId15"/>
    <p:sldId id="281" r:id="rId16"/>
    <p:sldId id="496" r:id="rId17"/>
    <p:sldId id="531" r:id="rId18"/>
    <p:sldId id="504" r:id="rId19"/>
    <p:sldId id="505" r:id="rId20"/>
    <p:sldId id="533" r:id="rId21"/>
    <p:sldId id="385" r:id="rId22"/>
    <p:sldId id="532" r:id="rId23"/>
    <p:sldId id="506" r:id="rId24"/>
    <p:sldId id="514" r:id="rId25"/>
    <p:sldId id="513" r:id="rId26"/>
    <p:sldId id="534" r:id="rId27"/>
    <p:sldId id="482" r:id="rId28"/>
    <p:sldId id="535" r:id="rId29"/>
    <p:sldId id="508" r:id="rId30"/>
    <p:sldId id="536" r:id="rId31"/>
    <p:sldId id="507" r:id="rId32"/>
    <p:sldId id="537" r:id="rId33"/>
    <p:sldId id="275" r:id="rId3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2023-11-20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85800" y="266700"/>
            <a:ext cx="1325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삼각형 모양의 별을 출력하시오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반복문을 사용해야 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System.out.println();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사용하면 줄을 넘길수 있다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System.out.print(‘*’);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줄을 넘기지 않고 출력한다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57500"/>
            <a:ext cx="3321148" cy="47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9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85900"/>
            <a:ext cx="7866530" cy="4953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91400" y="1943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667000" y="1638300"/>
            <a:ext cx="472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86800" y="1638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세로가 몇줄인지를 결정한다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6200" y="2917480"/>
            <a:ext cx="1541930" cy="39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2728349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2728349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가로로 별을 몇번 출력할지 결정하는데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 넘어갈때 마다 반복 횟수가 추가가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5676900"/>
            <a:ext cx="1008530" cy="1545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91400" y="6993317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한줄에 대해 별을 모두 출력하면 다음줄로 줄넘김한다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56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291525"/>
            <a:ext cx="16469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구구단을 출력하시오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(9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단까지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1079494"/>
            <a:ext cx="3071332" cy="49096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079494"/>
            <a:ext cx="12583444" cy="3759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5219700"/>
            <a:ext cx="1135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반복문을 이용해 두개의 변수를 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64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71343"/>
            <a:ext cx="3048000" cy="5439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14400" y="571500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모양을 출력하시오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39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6" y="2095500"/>
            <a:ext cx="6400800" cy="5129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2247900"/>
            <a:ext cx="3048000" cy="5439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742771"/>
            <a:ext cx="1653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출력되어야 하는 위치를 좌표로 이해하면 쉽다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왼쪽 가장위부터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0,0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좌표로 보고 특정 좌표에서만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출력하고 나머지는 공백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출력 하면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972800" y="3162300"/>
            <a:ext cx="1524000" cy="345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16686" y="3185129"/>
            <a:ext cx="311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1,1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554200" y="7581901"/>
            <a:ext cx="228600" cy="13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439400" y="8950857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사선의 좌표는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(1,1) (2,2 ) (3,3)… 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두개의 좌표가 동일하다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521456" y="6515100"/>
            <a:ext cx="3975344" cy="1428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00200" y="8055962"/>
            <a:ext cx="982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사선의 좌표는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(10,1) (9,2 ) (8,3)… 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줄넘김이 한번 일어 날때마다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좌표가 줄어든다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4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595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44996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" y="1128097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While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출력하시오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59094"/>
            <a:ext cx="2895600" cy="60474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959094"/>
            <a:ext cx="9595656" cy="524180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25342" y="3467100"/>
            <a:ext cx="174725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0" y="35433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작으면 계속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58407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29800" y="553597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반복할수록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의값을 증가 시키므로 언젠간 종료된다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20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762000" y="419100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while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숫자중 짝수만 출력하시오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699"/>
            <a:ext cx="2362200" cy="7179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790700"/>
            <a:ext cx="7019758" cy="4495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91558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00758" y="3314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86958" y="3314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나누어떨어지면 짝수이다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27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14400" y="419100"/>
            <a:ext cx="1699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1+2+3+4… 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누적하여 몇까지 올라가야 누적합계가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150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되는지를 </a:t>
            </a:r>
            <a:r>
              <a:rPr lang="ko-KR" altLang="en-US" sz="320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5" y="2247900"/>
            <a:ext cx="4890163" cy="4800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196004"/>
            <a:ext cx="9432488" cy="290439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6800" y="35008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705600" y="3196004"/>
            <a:ext cx="198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319600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밖에서 만들어야 누적이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458200" y="4762500"/>
            <a:ext cx="762000" cy="2146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96400" y="660385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몇번 반복이 아닌 특정조건이 만족될때까지이다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95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295400" y="13335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12345   -&gt; 1+2+3+4+5 =15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23" y="2171700"/>
            <a:ext cx="3449733" cy="31704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171700"/>
            <a:ext cx="7086600" cy="653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762000" y="571500"/>
            <a:ext cx="1546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사용자로부터 숫자를 입력 받아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각 자리의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합을 구하시오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</a:extLst>
          </a:blip>
          <a:srcRect t="36163" b="12510"/>
          <a:stretch/>
        </p:blipFill>
        <p:spPr>
          <a:xfrm>
            <a:off x="5715000" y="4533900"/>
            <a:ext cx="7086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3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Part04 </a:t>
            </a:r>
            <a:r>
              <a:rPr lang="ko-KR" altLang="en-US" sz="72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반복문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while,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85800" y="29885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333500"/>
            <a:ext cx="8349501" cy="76962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4381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71800" y="4076700"/>
            <a:ext cx="220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40767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반복될수록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줄어든다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02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19200" y="1333500"/>
            <a:ext cx="1287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1. 10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반복해서 출력하시오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35" y="2119531"/>
            <a:ext cx="4696265" cy="63070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552700"/>
            <a:ext cx="8522435" cy="297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411200" y="3261293"/>
            <a:ext cx="76200" cy="2648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96600" y="59024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감소식도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89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8200" y="342900"/>
            <a:ext cx="1524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숫자 맞추기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만들어보자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(normal)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컴퓨터는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숫자를 저장하고 유저는  숫자를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맞추도록하자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정답을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맞출시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몇번만에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성공한것인지도 출력해보자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7" y="2552700"/>
            <a:ext cx="4505925" cy="426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434897"/>
            <a:ext cx="10823399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탐색 알고리즘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752600" y="1943100"/>
            <a:ext cx="1280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순차탐색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데이터를 전부 확인하면서 찾아낸다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이진탐색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정렬된 데이터에서 절반씩 줄여나가면서 찾아낸다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해시 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데이터와 그 위치를 연결 지어 보관하고 해시알고리즘을 이용해 탐색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06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빅오표기법과 시간복잡도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" y="2476500"/>
            <a:ext cx="1280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순차탐색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최악의 경우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이진탐색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최악의 경우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해시 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해시충돌이 없다면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충돌 한다면 최악의 경우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801600" y="24765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O(N)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801600" y="34303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O(log n)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335000" y="43815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O(1), O(n)</a:t>
            </a:r>
          </a:p>
        </p:txBody>
      </p:sp>
    </p:spTree>
    <p:extLst>
      <p:ext uri="{BB962C8B-B14F-4D97-AF65-F5344CB8AC3E}">
        <p14:creationId xmlns:p14="http://schemas.microsoft.com/office/powerpoint/2010/main" val="3922143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85800" y="29885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4298"/>
            <a:ext cx="10823399" cy="762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05400" y="4381500"/>
            <a:ext cx="914400" cy="820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5219700"/>
            <a:ext cx="3048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3181171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틀리면 반복적으로 입력을 받아야 함으로 반복문 내에서 값을 입력 받는다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935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53686" y="1139277"/>
            <a:ext cx="9235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1~100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소수를 출력하여보자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자기자신으로만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나누어 떨어지는수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중첩반복문을 사용해야 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162300"/>
            <a:ext cx="9332173" cy="11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85800" y="29885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09700"/>
            <a:ext cx="17133668" cy="58284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562600" y="2552700"/>
            <a:ext cx="18288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3009900"/>
            <a:ext cx="312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180957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모두 나누어떨어지니 고려하지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629241"/>
            <a:ext cx="1538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소수를 찾는것이 아닌  소수가 아니라고 판명나면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 빠져 나가고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걸리지 않고 자기자신까지 반복되었다면 소수인것이다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00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800100"/>
            <a:ext cx="1630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4. 1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 하는 피보나치수열로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숫자가 무엇인지 출력하여보자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피보나치 수열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앞의 두 수를 더하여  다음의 수를 만들어 내는 수열이다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1, 1, 2, 3, 5, 8, 13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69" y="2781300"/>
            <a:ext cx="671493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258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85800" y="29885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9" y="1133958"/>
            <a:ext cx="9707962" cy="7265040"/>
          </a:xfrm>
          <a:prstGeom prst="rect">
            <a:avLst/>
          </a:prstGeom>
        </p:spPr>
      </p:pic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9966030" y="2899084"/>
            <a:ext cx="1637590" cy="681534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2019670" y="2905481"/>
            <a:ext cx="1637590" cy="681534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040485" y="2893051"/>
            <a:ext cx="1637590" cy="681534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0577346" y="2933700"/>
            <a:ext cx="118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2634746" y="2987814"/>
            <a:ext cx="1233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558941" y="2987814"/>
            <a:ext cx="75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6040810" y="2899184"/>
            <a:ext cx="1637590" cy="681534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6540141" y="2911614"/>
            <a:ext cx="75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0784825" y="2081676"/>
            <a:ext cx="80382" cy="720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06981" y="132666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preNumber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916014" y="1129855"/>
            <a:ext cx="698554" cy="1740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61305" y="48352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fibonacci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4859280" y="1972991"/>
            <a:ext cx="1181530" cy="920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26474" y="1326660"/>
            <a:ext cx="395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nextNumber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727807" y="3802167"/>
            <a:ext cx="679374" cy="1642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944205" y="3619500"/>
            <a:ext cx="894260" cy="1825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66031" y="5605555"/>
            <a:ext cx="3292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 수를 합하여 다음 수열을 만든다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53656" y="7560212"/>
            <a:ext cx="1108944" cy="1088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87312" y="6254118"/>
            <a:ext cx="6332688" cy="1327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318602" y="8887994"/>
            <a:ext cx="866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다음수를 구했다면 한칸씩 당긴다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628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38200" y="427307"/>
            <a:ext cx="12154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같이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구구단을 출력하시오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일정한 간격만큼 띄우고 싶으면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포함시키면 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“2*1=2 \t 3*1=3”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91" y="2184009"/>
            <a:ext cx="4185694" cy="44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74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85800" y="29885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500"/>
            <a:ext cx="9857904" cy="662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15200" y="3238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71800" y="2933700"/>
            <a:ext cx="4343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10600" y="29337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수식이 복잡함으로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문에서 바로 적지 않고 따로 분리하였다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953000" y="4305300"/>
            <a:ext cx="2999904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29104" y="5829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단은 출력하지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00896" y="6972300"/>
            <a:ext cx="2999904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8496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 다음엔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줄을 띄운다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8223"/>
          <a:stretch/>
        </p:blipFill>
        <p:spPr>
          <a:xfrm>
            <a:off x="13276385" y="5600700"/>
            <a:ext cx="4185694" cy="41148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34448" y="6972300"/>
            <a:ext cx="6376752" cy="309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2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066800" y="1137600"/>
            <a:ext cx="1584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이용하여 아래와 같이 출력해보자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System.out.print()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사용하면 줄이 넘어가지 않는다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31" y="5676900"/>
            <a:ext cx="3361559" cy="2611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631" y="3194071"/>
            <a:ext cx="8515031" cy="20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5300"/>
            <a:ext cx="8515031" cy="209141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743200" y="1687605"/>
            <a:ext cx="990600" cy="28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733800" y="1056362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진입시 최초 한번만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선언하며 값은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초기화 하였다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32088" y="3682361"/>
            <a:ext cx="685800" cy="945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10200" y="3106785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내부로 들어간다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447800" y="5802405"/>
            <a:ext cx="685800" cy="1532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7334506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내부로 들어간다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705600" y="4768401"/>
            <a:ext cx="847860" cy="26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53460" y="4445235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49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914400" y="72390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합계를 출력하시오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0" y="1634672"/>
            <a:ext cx="4419600" cy="56118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43743"/>
            <a:ext cx="10373724" cy="32711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27954"/>
          <a:stretch/>
        </p:blipFill>
        <p:spPr>
          <a:xfrm>
            <a:off x="914400" y="2552700"/>
            <a:ext cx="10373724" cy="23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5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3743"/>
            <a:ext cx="10373724" cy="32711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34229" y="19485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43429" y="164374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67912" y="1137600"/>
            <a:ext cx="1208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저장해놓을 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내에서 변수를 생성시 값을 누적할수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667000" y="3924300"/>
            <a:ext cx="1066800" cy="1273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733800" y="5197748"/>
            <a:ext cx="12086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반복문이 실행될때 마다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sum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누적시킨다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+=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복합연산자는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sum=sum+i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동일하다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69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685800" y="495300"/>
            <a:ext cx="164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증가 하는 값과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감소하는 값을 출력하시오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반복문은 필요 없음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790700"/>
            <a:ext cx="2063533" cy="67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1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700712" y="3066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476500"/>
            <a:ext cx="9849658" cy="327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153400" y="4914900"/>
            <a:ext cx="22098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4457700"/>
            <a:ext cx="342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515750" y="6515100"/>
            <a:ext cx="1103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두번째 값은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감소한다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되므로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만큼 빼주면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70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12390</TotalTime>
  <Words>782</Words>
  <Application>Microsoft Office PowerPoint</Application>
  <PresentationFormat>사용자 지정</PresentationFormat>
  <Paragraphs>118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704</cp:revision>
  <cp:lastPrinted>2023-04-02T02:29:35Z</cp:lastPrinted>
  <dcterms:created xsi:type="dcterms:W3CDTF">2022-10-23T12:09:39Z</dcterms:created>
  <dcterms:modified xsi:type="dcterms:W3CDTF">2023-11-20T07:57:06Z</dcterms:modified>
</cp:coreProperties>
</file>