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81" r:id="rId4"/>
    <p:sldId id="516" r:id="rId5"/>
    <p:sldId id="545" r:id="rId6"/>
    <p:sldId id="544" r:id="rId7"/>
    <p:sldId id="546" r:id="rId8"/>
    <p:sldId id="528" r:id="rId9"/>
    <p:sldId id="547" r:id="rId10"/>
    <p:sldId id="527" r:id="rId11"/>
    <p:sldId id="529" r:id="rId12"/>
    <p:sldId id="530" r:id="rId13"/>
    <p:sldId id="531" r:id="rId14"/>
    <p:sldId id="374" r:id="rId15"/>
    <p:sldId id="523" r:id="rId16"/>
    <p:sldId id="533" r:id="rId17"/>
    <p:sldId id="532" r:id="rId18"/>
    <p:sldId id="385" r:id="rId19"/>
    <p:sldId id="534" r:id="rId20"/>
    <p:sldId id="535" r:id="rId21"/>
    <p:sldId id="526" r:id="rId22"/>
    <p:sldId id="482" r:id="rId23"/>
    <p:sldId id="525" r:id="rId24"/>
    <p:sldId id="275" r:id="rId2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2023-11-21 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정렬하여보자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109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(expert)</a:t>
            </a:r>
          </a:p>
          <a:p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5145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508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219200" y="1199971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 값을 넣고 출력해보자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출력은 반복문을 이용해 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3009900"/>
            <a:ext cx="223683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98909"/>
            <a:ext cx="5715000" cy="575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480109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175309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327532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02273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1663640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35884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2879909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65130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95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만들어놓은 배열 요소들의 평균을 구해보자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.(normal)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3391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48100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4381500"/>
            <a:ext cx="6050567" cy="2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7414479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61028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57980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57980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72359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69311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69311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8817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97230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15017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9700"/>
            <a:ext cx="8305801" cy="664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3390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29714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8095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53909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48096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19662</TotalTime>
  <Words>473</Words>
  <Application>Microsoft Office PowerPoint</Application>
  <PresentationFormat>사용자 지정</PresentationFormat>
  <Paragraphs>113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697</cp:revision>
  <cp:lastPrinted>2023-11-21T07:32:28Z</cp:lastPrinted>
  <dcterms:created xsi:type="dcterms:W3CDTF">2022-10-23T12:09:39Z</dcterms:created>
  <dcterms:modified xsi:type="dcterms:W3CDTF">2023-11-21T07:32:40Z</dcterms:modified>
</cp:coreProperties>
</file>