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567" r:id="rId5"/>
    <p:sldId id="281" r:id="rId6"/>
    <p:sldId id="583" r:id="rId7"/>
    <p:sldId id="584" r:id="rId8"/>
    <p:sldId id="374" r:id="rId9"/>
    <p:sldId id="553" r:id="rId10"/>
    <p:sldId id="589" r:id="rId11"/>
    <p:sldId id="580" r:id="rId12"/>
    <p:sldId id="585" r:id="rId13"/>
    <p:sldId id="581" r:id="rId14"/>
    <p:sldId id="586" r:id="rId15"/>
    <p:sldId id="587" r:id="rId16"/>
    <p:sldId id="563" r:id="rId17"/>
    <p:sldId id="582" r:id="rId18"/>
    <p:sldId id="590" r:id="rId19"/>
    <p:sldId id="275" r:id="rId20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2023-11-22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083832"/>
            <a:ext cx="7391400" cy="5884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457200" y="3429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풀이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52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647700"/>
            <a:ext cx="1577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3-2MyMath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평균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최대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최소값을 구하는 메서드를 추가 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 변수의 개수는 제한없이 늘어나야 한다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87791"/>
              </p:ext>
            </p:extLst>
          </p:nvPr>
        </p:nvGraphicFramePr>
        <p:xfrm>
          <a:off x="11734800" y="1949982"/>
          <a:ext cx="62157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avg()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평균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max()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최대값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min()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최소값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982"/>
            <a:ext cx="10773856" cy="33459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644075"/>
            <a:ext cx="2895600" cy="33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3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90500"/>
            <a:ext cx="5791200" cy="40373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838700"/>
            <a:ext cx="5181600" cy="52744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188742"/>
            <a:ext cx="5562600" cy="5280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457200" y="3429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풀이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56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685800" y="571500"/>
            <a:ext cx="1607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3-3 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거듭제곱을 계산하는 메서드를 만들자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사용할것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)(hard)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power(3,4)  -&gt; 3x3x3x3  =81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37813"/>
              </p:ext>
            </p:extLst>
          </p:nvPr>
        </p:nvGraphicFramePr>
        <p:xfrm>
          <a:off x="11026558" y="1292550"/>
          <a:ext cx="62157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3472544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power()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x, int 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x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n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제곱한 결과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46" y="1564108"/>
            <a:ext cx="8249815" cy="289359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928" y="2729483"/>
            <a:ext cx="1493352" cy="157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91065"/>
            <a:ext cx="4808054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66865"/>
            <a:ext cx="7467600" cy="2619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834264" y="483712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4060794" y="483653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286000" y="707017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681122" y="707017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4422257" y="707397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73" y="5210127"/>
            <a:ext cx="4808054" cy="3276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8396500" y="4678478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593033" y="4678478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7821272" y="71407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213361" y="69883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954259" y="702435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06" y="2066865"/>
            <a:ext cx="4808054" cy="3276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136233" y="153521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332766" y="153521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561005" y="399745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953094" y="384505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693992" y="388109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144" y="6057900"/>
            <a:ext cx="4808054" cy="3276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205171" y="55262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401704" y="55262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320348" y="684842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457200" y="3429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풀이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09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0626"/>
            <a:ext cx="5928659" cy="4651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333" y="720626"/>
            <a:ext cx="5928659" cy="4651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362200" y="17618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329413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570070" y="430202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5148812" y="431205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709084" y="4302026"/>
            <a:ext cx="115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3*3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521736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8554523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0717124" y="264293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477620" y="2642937"/>
            <a:ext cx="1231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3*3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013" y="725653"/>
            <a:ext cx="5928659" cy="46514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458416" y="17016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491203" y="17016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670999" y="12573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662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99" y="266700"/>
            <a:ext cx="5928659" cy="4651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6700"/>
            <a:ext cx="5181600" cy="35311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4" y="3990975"/>
            <a:ext cx="7239560" cy="1685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175" y="6132898"/>
            <a:ext cx="5062025" cy="19062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6231958"/>
            <a:ext cx="6004859" cy="1883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95754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0210800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O(logn)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16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152400" y="342900"/>
            <a:ext cx="1752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3-4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하노이타워 문제를 재귀호출을 이용하여 풀이과정을 출력해보자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원판의 개수가 늘어나도 풀려야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.)(Expert)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하나의 원판만 옮길수 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작은 원판 위에 큰 원판이 올수 없다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- A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있는 원판을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모두 옮기는것이 목표다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3" y="3130584"/>
            <a:ext cx="3876675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53" y="3238500"/>
            <a:ext cx="3924747" cy="1216791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4533453" y="352288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800" y="4838700"/>
            <a:ext cx="2645225" cy="3604371"/>
          </a:xfrm>
          <a:prstGeom prst="rect">
            <a:avLst/>
          </a:prstGeom>
        </p:spPr>
      </p:pic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03682"/>
              </p:ext>
            </p:extLst>
          </p:nvPr>
        </p:nvGraphicFramePr>
        <p:xfrm>
          <a:off x="10896600" y="2335035"/>
          <a:ext cx="635522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00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246559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3748068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HanoiTower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resolve()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출발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임시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도착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원판을 도착지로 옮긴다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.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없음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4871996"/>
            <a:ext cx="8610803" cy="22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0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F08380C-19EC-BECA-FC38-7A23534E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71" y="1790700"/>
            <a:ext cx="14176269" cy="670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C61474-B737-AC62-262A-B3DA80B2312D}"/>
              </a:ext>
            </a:extLst>
          </p:cNvPr>
          <p:cNvSpPr txBox="1"/>
          <p:nvPr/>
        </p:nvSpPr>
        <p:spPr>
          <a:xfrm>
            <a:off x="457200" y="3429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풀이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11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66800" y="981052"/>
            <a:ext cx="1493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아래의 정보를 참고하여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객체를 생성하여 채널 값을 변경해보자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TV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channal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4700"/>
            <a:ext cx="11049426" cy="6400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9" y="3314700"/>
            <a:ext cx="538794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90600" y="869316"/>
            <a:ext cx="16553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MyMath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하여 아래의 식의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답을 출력하자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사칙연산 연산자 대신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메서드를 이용하여 계산하자</a:t>
            </a:r>
            <a:endParaRPr lang="en-US" altLang="ko-KR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75F795B-D8D4-554B-4108-B6D9B3AF35C2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60579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1454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subtract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669BF8B-28CB-C031-EC33-EC110311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1" y="5876696"/>
            <a:ext cx="2985869" cy="28390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840870"/>
            <a:ext cx="14381041" cy="36836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163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1290AD-28C5-5AE5-FB1A-6013AB973312}"/>
              </a:ext>
            </a:extLst>
          </p:cNvPr>
          <p:cNvSpPr txBox="1"/>
          <p:nvPr/>
        </p:nvSpPr>
        <p:spPr>
          <a:xfrm>
            <a:off x="781929" y="266700"/>
            <a:ext cx="15524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2-2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후 아래와 같이 출력하자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객체배열활용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 활용하고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사이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65784"/>
              </p:ext>
            </p:extLst>
          </p:nvPr>
        </p:nvGraphicFramePr>
        <p:xfrm>
          <a:off x="10339586" y="2042159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828799"/>
            <a:ext cx="8897664" cy="819150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586" y="6041942"/>
            <a:ext cx="6399429" cy="28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4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952500"/>
            <a:ext cx="173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3-1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구현한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가능하도록 오버로딩 해보자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38" y="2276564"/>
            <a:ext cx="8784412" cy="4419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38" y="6819900"/>
            <a:ext cx="3053862" cy="27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9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21995</TotalTime>
  <Words>409</Words>
  <Application>Microsoft Office PowerPoint</Application>
  <PresentationFormat>사용자 지정</PresentationFormat>
  <Paragraphs>127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804</cp:revision>
  <cp:lastPrinted>2023-04-09T04:23:31Z</cp:lastPrinted>
  <dcterms:created xsi:type="dcterms:W3CDTF">2022-10-23T12:09:39Z</dcterms:created>
  <dcterms:modified xsi:type="dcterms:W3CDTF">2023-11-22T08:04:36Z</dcterms:modified>
</cp:coreProperties>
</file>