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59" r:id="rId4"/>
    <p:sldId id="589" r:id="rId5"/>
    <p:sldId id="613" r:id="rId6"/>
    <p:sldId id="596" r:id="rId7"/>
    <p:sldId id="614" r:id="rId8"/>
    <p:sldId id="616" r:id="rId9"/>
    <p:sldId id="590" r:id="rId10"/>
    <p:sldId id="615" r:id="rId11"/>
    <p:sldId id="374" r:id="rId12"/>
    <p:sldId id="580" r:id="rId13"/>
    <p:sldId id="606" r:id="rId14"/>
    <p:sldId id="604" r:id="rId15"/>
    <p:sldId id="607" r:id="rId16"/>
    <p:sldId id="602" r:id="rId17"/>
    <p:sldId id="609" r:id="rId18"/>
    <p:sldId id="605" r:id="rId19"/>
    <p:sldId id="608" r:id="rId20"/>
    <p:sldId id="275" r:id="rId2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FFFFFF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5" autoAdjust="0"/>
  </p:normalViewPr>
  <p:slideViewPr>
    <p:cSldViewPr>
      <p:cViewPr varScale="1">
        <p:scale>
          <a:sx n="66" d="100"/>
          <a:sy n="66" d="100"/>
        </p:scale>
        <p:origin x="1014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F2C30-10E1-4C46-91DC-BBDB9629E720}" type="datetimeFigureOut">
              <a:rPr lang="ko-KR" altLang="en-US" smtClean="0"/>
              <a:t>2023-11-22 Wednesday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0" y="419100"/>
            <a:ext cx="3894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정답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419100"/>
            <a:ext cx="11734800" cy="959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410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2725400" y="5254704"/>
            <a:ext cx="44935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메모리 영역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0" y="266700"/>
            <a:ext cx="3894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AEE48F-7A28-7E3D-4439-ED5287B35FBA}"/>
              </a:ext>
            </a:extLst>
          </p:cNvPr>
          <p:cNvSpPr txBox="1"/>
          <p:nvPr/>
        </p:nvSpPr>
        <p:spPr>
          <a:xfrm>
            <a:off x="533400" y="1181100"/>
            <a:ext cx="16916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2-1 Marine </a:t>
            </a:r>
            <a:r>
              <a:rPr lang="ko-KR" altLang="en-US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만들고 객체를 생성하여 사용해보자</a:t>
            </a:r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(normal)</a:t>
            </a:r>
          </a:p>
          <a:p>
            <a:pPr marL="571500" indent="-571500">
              <a:buFontTx/>
              <a:buChar char="-"/>
            </a:pPr>
            <a:r>
              <a:rPr lang="ko-KR" altLang="en-US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</a:t>
            </a:r>
            <a:r>
              <a:rPr lang="en-US" altLang="ko-KR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int hp , int power(</a:t>
            </a:r>
            <a:r>
              <a:rPr lang="ko-KR" altLang="en-US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공격력</a:t>
            </a:r>
            <a:r>
              <a:rPr lang="en-US" altLang="ko-KR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,int armor(</a:t>
            </a:r>
            <a:r>
              <a:rPr lang="ko-KR" altLang="en-US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방어력</a:t>
            </a:r>
            <a:r>
              <a:rPr lang="en-US" altLang="ko-KR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pPr marL="571500" indent="-571500">
              <a:buFontTx/>
              <a:buChar char="-"/>
            </a:pPr>
            <a:r>
              <a:rPr lang="ko-KR" altLang="en-US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 </a:t>
            </a:r>
            <a:r>
              <a:rPr lang="en-US" altLang="ko-KR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showState()  </a:t>
            </a:r>
            <a:r>
              <a:rPr lang="ko-KR" altLang="en-US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객체의 상태를 표시 한다</a:t>
            </a:r>
            <a:r>
              <a:rPr lang="en-US" altLang="ko-KR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0" y="3695700"/>
            <a:ext cx="7645400" cy="2362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" y="3582572"/>
            <a:ext cx="7665379" cy="399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741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485900"/>
            <a:ext cx="7921870" cy="3886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6515100"/>
            <a:ext cx="16795992" cy="2514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0" y="419100"/>
            <a:ext cx="3894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정답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541143" y="33492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062213" y="2913103"/>
            <a:ext cx="6400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선언과 동시에 초기화 하였기에 객체 생성시 기본값이 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0256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EE48F-7A28-7E3D-4439-ED5287B35FBA}"/>
              </a:ext>
            </a:extLst>
          </p:cNvPr>
          <p:cNvSpPr txBox="1"/>
          <p:nvPr/>
        </p:nvSpPr>
        <p:spPr>
          <a:xfrm>
            <a:off x="217712" y="266700"/>
            <a:ext cx="173082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2-2 Marine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</a:t>
            </a:r>
            <a:r>
              <a:rPr lang="en-US" altLang="ko-KR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powerUp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en-US" altLang="ko-KR" sz="400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armorUp</a:t>
            </a:r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만들자</a:t>
            </a:r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(hard)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객체가 같은 공격력과 방어력을 가지며 업그레이드시 모든 객체가 다같이 올라가야 </a:t>
            </a:r>
            <a:r>
              <a:rPr lang="ko-KR" altLang="en-US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한다</a:t>
            </a:r>
            <a:r>
              <a:rPr lang="en-US" altLang="ko-KR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  <a:p>
            <a:pPr marL="571500" indent="-571500">
              <a:buFontTx/>
              <a:buChar char="-"/>
            </a:pPr>
            <a:r>
              <a:rPr lang="en-US" altLang="ko-KR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power , armor </a:t>
            </a:r>
            <a:r>
              <a:rPr lang="ko-KR" altLang="en-US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변수가 수정 되어야 한다</a:t>
            </a:r>
            <a:r>
              <a:rPr lang="en-US" altLang="ko-KR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B49E70D-ED3F-5AD0-12F8-196C680646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034470"/>
              </p:ext>
            </p:extLst>
          </p:nvPr>
        </p:nvGraphicFramePr>
        <p:xfrm>
          <a:off x="10363200" y="2842260"/>
          <a:ext cx="6215744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:a16="http://schemas.microsoft.com/office/drawing/2014/main" val="4032330398"/>
                    </a:ext>
                  </a:extLst>
                </a:gridCol>
                <a:gridCol w="1752960">
                  <a:extLst>
                    <a:ext uri="{9D8B030D-6E8A-4147-A177-3AD203B41FA5}">
                      <a16:colId xmlns:a16="http://schemas.microsoft.com/office/drawing/2014/main" val="2529553061"/>
                    </a:ext>
                  </a:extLst>
                </a:gridCol>
                <a:gridCol w="2730951">
                  <a:extLst>
                    <a:ext uri="{9D8B030D-6E8A-4147-A177-3AD203B41FA5}">
                      <a16:colId xmlns:a16="http://schemas.microsoft.com/office/drawing/2014/main" val="2764036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Marine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154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powerUp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없음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내용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모든 유닛의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power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를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1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증가 시킨다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2649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armorUp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없음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내용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모든 유닛의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armor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를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1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증가 시킨다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420372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BDF1B617-4E7D-BB57-42FB-DDFB8BB3F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84436"/>
            <a:ext cx="8458200" cy="44164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1D29328-9FA6-680E-0899-868784F9A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7350288"/>
            <a:ext cx="8513807" cy="259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437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213169"/>
            <a:ext cx="6770914" cy="2438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4152900"/>
            <a:ext cx="4953000" cy="55060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0" y="419100"/>
            <a:ext cx="3894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정답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763000" y="2857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058400" y="2552700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클래스변수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(static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만들어야 모든 객체들이 공유해서 쓰는값이 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239000" y="44577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534400" y="4152900"/>
            <a:ext cx="7848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인스턴스메서드는 제한없이 인스턴스변수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클래스변수 둘다 사용가능하다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물론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powerUp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armorUp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클래스메서드로 만들어도 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6834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CF411D-9E2D-663E-FC78-EED7A746FB58}"/>
              </a:ext>
            </a:extLst>
          </p:cNvPr>
          <p:cNvSpPr txBox="1"/>
          <p:nvPr/>
        </p:nvSpPr>
        <p:spPr>
          <a:xfrm>
            <a:off x="685800" y="411420"/>
            <a:ext cx="160020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2-3 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Marine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attack </a:t>
            </a:r>
            <a:r>
              <a:rPr lang="ko-KR" altLang="en-US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구현하자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(hard)</a:t>
            </a:r>
            <a:r>
              <a:rPr lang="ko-KR" altLang="en-US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40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 </a:t>
            </a:r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 </a:t>
            </a: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void attack(Marine target)</a:t>
            </a:r>
          </a:p>
          <a:p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매개변수로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받은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Marine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객체의 체력을 감소시킨다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공격시 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공격력 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상대방의 방어력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만큼 상대 체력을 감소 시킨다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79F6B0-4E95-3623-F441-FDA7C6560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82" y="3136656"/>
            <a:ext cx="7819941" cy="566444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7E05EAB-468B-59F1-A433-9D03E86F0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0" y="6864201"/>
            <a:ext cx="6314070" cy="190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269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019300"/>
            <a:ext cx="10058400" cy="3766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0" y="419100"/>
            <a:ext cx="3894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정답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8763000" y="2446466"/>
            <a:ext cx="762000" cy="1340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525000" y="2257335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매개변수로 공격대상이 되는 객체를 받는다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493434" y="4686300"/>
            <a:ext cx="754966" cy="10995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248400" y="5700719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공격대상의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hp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감소시킨다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2980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8032" y="5448300"/>
            <a:ext cx="7680547" cy="1981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CF411D-9E2D-663E-FC78-EED7A746FB58}"/>
              </a:ext>
            </a:extLst>
          </p:cNvPr>
          <p:cNvSpPr txBox="1"/>
          <p:nvPr/>
        </p:nvSpPr>
        <p:spPr>
          <a:xfrm>
            <a:off x="378654" y="342900"/>
            <a:ext cx="1790934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2-4 Marine </a:t>
            </a:r>
            <a:r>
              <a:rPr lang="ko-KR" altLang="en-US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기능을 추가하자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(expert)</a:t>
            </a:r>
          </a:p>
          <a:p>
            <a:pPr marL="571500" indent="-571500">
              <a:buFontTx/>
              <a:buChar char="-"/>
            </a:pP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Point posision(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유닛의 위치정보를 저장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       int shootingRange(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공격 사정거리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pPr marL="571500" indent="-571500">
              <a:buFontTx/>
              <a:buChar char="-"/>
            </a:pP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int getDistance(Marine target)  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매개변수로 받은 유닛과의 거리를 반환한다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attack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메서드에서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getDistance()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shootingRange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변수를 이용하여 </a:t>
            </a:r>
            <a:endParaRPr lang="en-US" altLang="ko-KR" sz="32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공격 가능거리가 아니면 공격을 못한다고 출력하자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36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Point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사용하기 위해서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java.awt.Point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import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해야 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제곱근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Math.sqrt  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제곱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Math.pow(2,3) -&gt; 2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제곱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8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5295900"/>
            <a:ext cx="8082487" cy="464359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8032" y="8267700"/>
            <a:ext cx="9032057" cy="186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534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170" y="266700"/>
            <a:ext cx="12106680" cy="381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170" y="4381500"/>
            <a:ext cx="13553630" cy="5486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457200" y="277837"/>
            <a:ext cx="3894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정답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085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10108755" y="1530396"/>
            <a:ext cx="65790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Part07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메모리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34387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47339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변수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(static 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271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메모리 영역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0820400" y="5254704"/>
            <a:ext cx="69044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</a:t>
            </a:r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0" y="266700"/>
            <a:ext cx="3894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FF9E4E-0550-E648-378E-A52F5B0499D4}"/>
              </a:ext>
            </a:extLst>
          </p:cNvPr>
          <p:cNvSpPr txBox="1"/>
          <p:nvPr/>
        </p:nvSpPr>
        <p:spPr>
          <a:xfrm>
            <a:off x="1066800" y="1072492"/>
            <a:ext cx="10134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1-1 Person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만들어 사용해보자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(normal)</a:t>
            </a:r>
          </a:p>
          <a:p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- 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String name ( 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이름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         String  RRN  (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주민번호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4200" y="7505700"/>
            <a:ext cx="6254969" cy="17526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933700"/>
            <a:ext cx="9906000" cy="658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42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0" y="266700"/>
            <a:ext cx="3894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정답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662" y="1790700"/>
            <a:ext cx="6483724" cy="3352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153400" y="3162300"/>
            <a:ext cx="8380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외부에서 쓰기 위해선 멤버변수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인스턴스변수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선언해야 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791200" y="3762464"/>
            <a:ext cx="220980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590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FF9E4E-0550-E648-378E-A52F5B0499D4}"/>
              </a:ext>
            </a:extLst>
          </p:cNvPr>
          <p:cNvSpPr txBox="1"/>
          <p:nvPr/>
        </p:nvSpPr>
        <p:spPr>
          <a:xfrm>
            <a:off x="381000" y="114300"/>
            <a:ext cx="17526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1-2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만든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Person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기능을 추가해보자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(hard)</a:t>
            </a:r>
          </a:p>
          <a:p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 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 메서드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void showState()          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이름과 주민번호를 출력한다</a:t>
            </a:r>
            <a:endParaRPr lang="en-US" altLang="ko-KR" sz="32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            String getGender()     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주민번호를 이용해 성별을 반환한다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앞서만든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showState 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내부에서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getGender() 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이용해 성별도 같이 </a:t>
            </a:r>
            <a:endParaRPr lang="en-US" altLang="ko-KR" sz="32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나오도록 하자</a:t>
            </a:r>
            <a:endParaRPr lang="en-US" altLang="ko-KR" sz="32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26" name="Picture 2" descr="https://search.pstatic.net/common/?src=http%3A%2F%2Fimgnews.naver.net%2Fimage%2F310%2F2016%2F01%2F26%2F90613_20160126121126089_99_20160126123004.jpg&amp;type=sc960_8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81300"/>
            <a:ext cx="6313116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2247900"/>
            <a:ext cx="6273779" cy="570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619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4" y="1074836"/>
            <a:ext cx="6105525" cy="50838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0" y="266700"/>
            <a:ext cx="3894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정답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848600" y="1982569"/>
            <a:ext cx="8380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주민번호에서 성별 부분만 잘라낸다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6760698" y="2247899"/>
            <a:ext cx="101170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23888"/>
          <a:stretch/>
        </p:blipFill>
        <p:spPr>
          <a:xfrm>
            <a:off x="762000" y="6703500"/>
            <a:ext cx="15423488" cy="18202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010399" y="3097797"/>
            <a:ext cx="8380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남자인경우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922497" y="3363127"/>
            <a:ext cx="101170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181600" y="4243384"/>
            <a:ext cx="8380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그외는 모두 여자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093698" y="4508714"/>
            <a:ext cx="101170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093698" y="5435082"/>
            <a:ext cx="8380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정해진 성별을 메서드 밖으로 반환한다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005796" y="5700412"/>
            <a:ext cx="101170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485856" y="8846099"/>
            <a:ext cx="14802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성별을 출력할때 만들어 놓은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getGender()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활용하면 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4401290" y="8039102"/>
            <a:ext cx="484238" cy="6340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877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0" y="2552700"/>
            <a:ext cx="5334000" cy="36023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734926"/>
            <a:ext cx="5132466" cy="34974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810000" y="7048500"/>
            <a:ext cx="1295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이런 경우 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switch</a:t>
            </a:r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문이 좀더 간결하다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0" y="266700"/>
            <a:ext cx="3894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정답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518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FF9E4E-0550-E648-378E-A52F5B0499D4}"/>
              </a:ext>
            </a:extLst>
          </p:cNvPr>
          <p:cNvSpPr txBox="1"/>
          <p:nvPr/>
        </p:nvSpPr>
        <p:spPr>
          <a:xfrm>
            <a:off x="381000" y="419100"/>
            <a:ext cx="17526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1-3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만든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Person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기능을 추가해보자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(expert)</a:t>
            </a:r>
          </a:p>
          <a:p>
            <a:pPr marL="457200" indent="-457200">
              <a:buFontTx/>
              <a:buChar char="-"/>
            </a:pP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 메서드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int getAge()                  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주민번호를 이용해 나이를 반환한다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만나이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pPr marL="457200" indent="-457200">
              <a:buFontTx/>
              <a:buChar char="-"/>
            </a:pP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기존의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showState 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메서드에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getAge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이용하여 나이도 출력 하도록 하자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성별 코드로 몇세기인지를 파악해야 정확한 나이 계산이 가능하다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4800" y="3122973"/>
            <a:ext cx="1053044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코드는 현재의 년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일을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형태로 얻는 코드이다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나이계산에 활용하도록 하자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200" y="3086100"/>
            <a:ext cx="6797052" cy="430828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8115300"/>
            <a:ext cx="10403797" cy="129364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4378229"/>
            <a:ext cx="8577177" cy="282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849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21445</TotalTime>
  <Words>492</Words>
  <Application>Microsoft Office PowerPoint</Application>
  <PresentationFormat>사용자 지정</PresentationFormat>
  <Paragraphs>78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주병 박</cp:lastModifiedBy>
  <cp:revision>966</cp:revision>
  <cp:lastPrinted>2023-04-15T04:29:05Z</cp:lastPrinted>
  <dcterms:created xsi:type="dcterms:W3CDTF">2022-10-23T12:09:39Z</dcterms:created>
  <dcterms:modified xsi:type="dcterms:W3CDTF">2023-11-22T08:06:55Z</dcterms:modified>
</cp:coreProperties>
</file>