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81" r:id="rId4"/>
    <p:sldId id="611" r:id="rId5"/>
    <p:sldId id="629" r:id="rId6"/>
    <p:sldId id="631" r:id="rId7"/>
    <p:sldId id="632" r:id="rId8"/>
    <p:sldId id="628" r:id="rId9"/>
    <p:sldId id="630" r:id="rId10"/>
    <p:sldId id="613" r:id="rId11"/>
    <p:sldId id="63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07" r:id="rId21"/>
    <p:sldId id="622" r:id="rId22"/>
    <p:sldId id="643" r:id="rId23"/>
    <p:sldId id="275" r:id="rId2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2023-11-22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5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51661"/>
            <a:ext cx="9440252" cy="4842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7007B-1BC8-1388-2C31-03C92AE72613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31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3162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28575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2857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59502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645475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067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277100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15511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038092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A0685E-724F-91EF-7A2D-DEBCA22BC99F}"/>
              </a:ext>
            </a:extLst>
          </p:cNvPr>
          <p:cNvSpPr txBox="1"/>
          <p:nvPr/>
        </p:nvSpPr>
        <p:spPr>
          <a:xfrm>
            <a:off x="609600" y="1654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970641" y="673268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867400" y="5697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생성없이 사용가능하도록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1-6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추가하자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876300"/>
            <a:ext cx="9906000" cy="8610600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846FF-94B2-2A26-97FA-DA8623CD808D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38100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552700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743700"/>
            <a:ext cx="6306358" cy="2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C5CB0-065B-7FA5-FF43-C77AD2B07740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38100"/>
            <a:ext cx="1752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38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658100"/>
            <a:ext cx="572642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E8972-653C-8683-18AD-0DEBD8A0310C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3962400" cy="5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8534400" y="952500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</p:cNvCxnSpPr>
          <p:nvPr/>
        </p:nvCxnSpPr>
        <p:spPr>
          <a:xfrm flipV="1">
            <a:off x="3757386" y="3223399"/>
            <a:ext cx="4700814" cy="194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</p:cNvCxnSpPr>
          <p:nvPr/>
        </p:nvCxnSpPr>
        <p:spPr>
          <a:xfrm flipV="1">
            <a:off x="3875314" y="3608953"/>
            <a:ext cx="5116286" cy="4956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21391</TotalTime>
  <Words>537</Words>
  <Application>Microsoft Office PowerPoint</Application>
  <PresentationFormat>사용자 지정</PresentationFormat>
  <Paragraphs>91</Paragraphs>
  <Slides>23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954</cp:revision>
  <cp:lastPrinted>2023-11-22T08:10:26Z</cp:lastPrinted>
  <dcterms:created xsi:type="dcterms:W3CDTF">2022-10-23T12:09:39Z</dcterms:created>
  <dcterms:modified xsi:type="dcterms:W3CDTF">2023-11-22T08:10:32Z</dcterms:modified>
</cp:coreProperties>
</file>