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59" r:id="rId4"/>
    <p:sldId id="661" r:id="rId5"/>
    <p:sldId id="708" r:id="rId6"/>
    <p:sldId id="662" r:id="rId7"/>
    <p:sldId id="689" r:id="rId8"/>
    <p:sldId id="690" r:id="rId9"/>
    <p:sldId id="709" r:id="rId10"/>
    <p:sldId id="663" r:id="rId11"/>
    <p:sldId id="664" r:id="rId12"/>
    <p:sldId id="665" r:id="rId13"/>
    <p:sldId id="707" r:id="rId14"/>
    <p:sldId id="666" r:id="rId15"/>
    <p:sldId id="667" r:id="rId16"/>
    <p:sldId id="668" r:id="rId17"/>
    <p:sldId id="669" r:id="rId18"/>
    <p:sldId id="670" r:id="rId19"/>
    <p:sldId id="671" r:id="rId20"/>
    <p:sldId id="281" r:id="rId21"/>
    <p:sldId id="672" r:id="rId22"/>
    <p:sldId id="638" r:id="rId23"/>
    <p:sldId id="673" r:id="rId24"/>
    <p:sldId id="676" r:id="rId25"/>
    <p:sldId id="677" r:id="rId26"/>
    <p:sldId id="678" r:id="rId27"/>
    <p:sldId id="674" r:id="rId28"/>
    <p:sldId id="675" r:id="rId29"/>
    <p:sldId id="628" r:id="rId30"/>
    <p:sldId id="710" r:id="rId31"/>
    <p:sldId id="681" r:id="rId32"/>
    <p:sldId id="682" r:id="rId33"/>
    <p:sldId id="683" r:id="rId34"/>
    <p:sldId id="711" r:id="rId35"/>
    <p:sldId id="712" r:id="rId36"/>
    <p:sldId id="713" r:id="rId37"/>
    <p:sldId id="680" r:id="rId38"/>
    <p:sldId id="714" r:id="rId39"/>
    <p:sldId id="679" r:id="rId40"/>
    <p:sldId id="715" r:id="rId41"/>
    <p:sldId id="716" r:id="rId42"/>
    <p:sldId id="717" r:id="rId43"/>
    <p:sldId id="374" r:id="rId44"/>
    <p:sldId id="694" r:id="rId45"/>
    <p:sldId id="684" r:id="rId46"/>
    <p:sldId id="685" r:id="rId47"/>
    <p:sldId id="686" r:id="rId48"/>
    <p:sldId id="687" r:id="rId49"/>
    <p:sldId id="688" r:id="rId50"/>
    <p:sldId id="691" r:id="rId51"/>
    <p:sldId id="692" r:id="rId52"/>
    <p:sldId id="693" r:id="rId53"/>
    <p:sldId id="695" r:id="rId54"/>
    <p:sldId id="696" r:id="rId55"/>
    <p:sldId id="697" r:id="rId56"/>
    <p:sldId id="699" r:id="rId57"/>
    <p:sldId id="719" r:id="rId58"/>
    <p:sldId id="718" r:id="rId59"/>
    <p:sldId id="698" r:id="rId60"/>
    <p:sldId id="704" r:id="rId61"/>
    <p:sldId id="703" r:id="rId62"/>
    <p:sldId id="705" r:id="rId63"/>
    <p:sldId id="706" r:id="rId64"/>
    <p:sldId id="275" r:id="rId6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7" d="100"/>
          <a:sy n="67" d="100"/>
        </p:scale>
        <p:origin x="95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2023-04-23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microsoft.com/office/2007/relationships/hdphoto" Target="../media/hdphoto3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8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33400" y="1333500"/>
            <a:ext cx="17602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(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 버전에 따라 다를 수 있음</a:t>
            </a: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8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가능하지만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클래스명과의 구분을 위해 소문자만 사용한다</a:t>
            </a: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제약은 아니지만 일반적으로 도메인 형식으로 만든다</a:t>
            </a: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4052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 </a:t>
            </a:r>
            <a:r>
              <a:rPr lang="ko-KR" altLang="en-US" sz="5400" dirty="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규칙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4191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05000" y="1562100"/>
            <a:ext cx="1432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</a:t>
            </a:r>
            <a:r>
              <a:rPr lang="ko-KR" altLang="en-US" sz="4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33700"/>
            <a:ext cx="7725827" cy="48529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3534370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3830"/>
            <a:ext cx="7614940" cy="44868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7400" y="4991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544830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8932" y="65151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895600" y="8402240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858" y="37719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7272637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85" y="1114425"/>
            <a:ext cx="6781800" cy="15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6944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025021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8572500"/>
            <a:ext cx="1661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오히려 </a:t>
            </a:r>
            <a:r>
              <a:rPr lang="ko-KR" altLang="en-US" sz="44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가독성을</a:t>
            </a:r>
            <a:r>
              <a:rPr lang="ko-KR" altLang="en-US" sz="4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떨어트리고 성능의 이점도 없어 잘 사용하지 않는다</a:t>
            </a:r>
            <a:r>
              <a:rPr lang="en-US" altLang="ko-KR" sz="4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01187" y="1081182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1028700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378778" y="2611740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874578" y="2614671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680301" y="2814940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93123" y="2829594"/>
            <a:ext cx="419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419600" y="40767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874578" y="3971429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700"/>
            <a:ext cx="973372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11510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변하지않는값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048000" y="61841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4686300"/>
            <a:ext cx="169296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상수인데 </a:t>
            </a:r>
            <a:r>
              <a:rPr lang="ko-KR" altLang="en-US" sz="5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생성자에서</a:t>
            </a:r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초기화가 가능하게 </a:t>
            </a:r>
            <a:r>
              <a:rPr lang="ko-KR" altLang="en-US" sz="5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풀어준건</a:t>
            </a:r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왜일까</a:t>
            </a:r>
            <a:r>
              <a:rPr lang="en-US" altLang="ko-KR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5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103286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6972300"/>
            <a:ext cx="1615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마다 다른값을 가져야 하는 상수일경우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불가능해진다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5867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1685"/>
            <a:ext cx="6304745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76" y="2290476"/>
            <a:ext cx="8906287" cy="2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81547"/>
            <a:ext cx="11262647" cy="6719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343400" y="585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47800" y="2473523"/>
            <a:ext cx="19812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42546" y="1789176"/>
            <a:ext cx="1955397" cy="684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137366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막을때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3390900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51701" y="2851159"/>
            <a:ext cx="1135523" cy="76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995842" y="5295900"/>
            <a:ext cx="671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04" y="1790700"/>
            <a:ext cx="10778123" cy="4800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600" y="3848449"/>
            <a:ext cx="2895599" cy="609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81800" y="4457700"/>
            <a:ext cx="3006726" cy="1283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7200" y="5741366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내부를 구현 안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할때에도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쓰인다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68100" y="2704204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43451" y="3294620"/>
            <a:ext cx="1115149" cy="685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24003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29100"/>
            <a:ext cx="262890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229100"/>
            <a:ext cx="70737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876800" y="4229100"/>
            <a:ext cx="8638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추상메서드는</a:t>
            </a:r>
            <a:r>
              <a:rPr lang="ko-KR" altLang="en-US" sz="5400" dirty="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왜 필요할까</a:t>
            </a:r>
            <a:r>
              <a:rPr lang="en-US" altLang="ko-KR" sz="5400" dirty="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en-US" altLang="ko-KR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3900"/>
            <a:ext cx="7924800" cy="671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05000" y="5753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반드시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747920"/>
            <a:ext cx="7770280" cy="66910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363200" y="4838699"/>
            <a:ext cx="6855880" cy="2114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23900"/>
            <a:ext cx="8674443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3638371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일관된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시그니처를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강요할수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자세한건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다형성에서 다룬다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8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7935685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해당 클래스는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할 수 없다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543800" y="3641786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785812"/>
            <a:ext cx="7310113" cy="60340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23" y="766762"/>
            <a:ext cx="7237648" cy="61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" y="5295900"/>
            <a:ext cx="1722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추상메서드를</a:t>
            </a:r>
            <a:r>
              <a:rPr lang="ko-KR" altLang="en-US" sz="5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가진 클래스는 추상클래스가 될 수밖에 없다</a:t>
            </a:r>
            <a:r>
              <a:rPr lang="en-US" altLang="ko-KR" sz="5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6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84012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1.Phone, Galaxy, I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만들자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Galaxy, IPhone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객체화 될 필요가 있는가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en-US" altLang="ko-KR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phoneNumber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가진다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4005797"/>
            <a:ext cx="5957888" cy="61652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4000500"/>
            <a:ext cx="5957888" cy="61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4" y="1896010"/>
            <a:ext cx="4674585" cy="4161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89" y="2201651"/>
            <a:ext cx="4170606" cy="3731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2067468" y="1257300"/>
            <a:ext cx="768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분류하는 폴더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1461" y="3646253"/>
            <a:ext cx="2836295" cy="105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710189" y="3875711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11210" y="427501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 폴더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23" y="2812563"/>
            <a:ext cx="3858164" cy="16622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60678" y="3259058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093631" y="390642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617" y="2135108"/>
            <a:ext cx="3764372" cy="40751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89799" y="2281509"/>
            <a:ext cx="1083601" cy="6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773400" y="2281509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35607" y="8102690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패키지는 실제로 폴더로 생성되어 관리된다</a:t>
            </a:r>
            <a:r>
              <a:rPr lang="en-US" altLang="ko-KR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6" grpId="0" animBg="1"/>
      <p:bldP spid="1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62000" y="266700"/>
            <a:ext cx="1729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People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멤버변수마다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적절한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제어자를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String name, </a:t>
            </a:r>
            <a:r>
              <a:rPr lang="en-US" altLang="ko-K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age</a:t>
            </a:r>
          </a:p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,String </a:t>
            </a:r>
            <a:r>
              <a:rPr lang="en-US" altLang="ko-K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juminNumber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, String gender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33700"/>
            <a:ext cx="17686782" cy="7162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2933700"/>
            <a:ext cx="17686782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266700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객체배열을 만들어 아래와 같이 출력해보자 </a:t>
            </a:r>
            <a:endParaRPr lang="en-US" altLang="ko-KR" sz="4000" dirty="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해서 사용해보자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" y="2171700"/>
            <a:ext cx="12658698" cy="6477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2" y="2247900"/>
            <a:ext cx="12658698" cy="6477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1" y="8767108"/>
            <a:ext cx="6306430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17247219" cy="883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190500"/>
            <a:ext cx="17247219" cy="8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41" y="1326297"/>
            <a:ext cx="4316318" cy="1152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640" y="2857500"/>
            <a:ext cx="4438181" cy="914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640" y="4457699"/>
            <a:ext cx="3224960" cy="1105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4640" y="5885365"/>
            <a:ext cx="4146087" cy="9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496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08728" y="9105900"/>
            <a:ext cx="13145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41910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solidFill>
                  <a:srgbClr val="4C50B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엔트리포인트</a:t>
            </a:r>
            <a:endParaRPr lang="ko-KR" altLang="en-US" sz="5400" dirty="0">
              <a:solidFill>
                <a:srgbClr val="4C50B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2067468" y="1257300"/>
            <a:ext cx="5552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프로그램의 시작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진입점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80630"/>
            <a:ext cx="13120686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352800" y="4333964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시작 지점이 되는 특별한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6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(public)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76600" y="70485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멤버변수와 동일하게 적용된다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1028700"/>
            <a:ext cx="10175355" cy="4419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14800" y="2552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85750" y="4686300"/>
            <a:ext cx="1798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클래스에는 왜 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private </a:t>
            </a:r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protected </a:t>
            </a:r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57" y="2319337"/>
            <a:ext cx="8891733" cy="411956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84357" y="3061383"/>
            <a:ext cx="990600" cy="1050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83957" y="2832783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4457" y="4112234"/>
            <a:ext cx="1104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아무도 해당 클래스를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할 수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0700"/>
            <a:ext cx="10679761" cy="5181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14400" y="45339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43200" y="4824412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543800" y="64389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1181100"/>
            <a:ext cx="7091563" cy="8153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420600" y="38481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파일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457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33400" y="1053525"/>
            <a:ext cx="170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오늘 만든 클래스들을 외부 파일로 빼도록 하자</a:t>
            </a:r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43300"/>
            <a:ext cx="5613400" cy="5943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924800" y="594238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543300"/>
            <a:ext cx="5791200" cy="598352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628582" y="5942380"/>
            <a:ext cx="1944418" cy="87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604768" y="7505700"/>
            <a:ext cx="196823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" y="1707297"/>
            <a:ext cx="1654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하나당 여러 개의 클래스를 </a:t>
            </a:r>
            <a:r>
              <a:rPr lang="ko-KR" altLang="en-US" sz="28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만들수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있으나 일반적으로 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클래스만 넣는다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하나에는 최소한 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이상의 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있어야 된다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33400" y="342900"/>
            <a:ext cx="1706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Time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가질수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97048"/>
              </p:ext>
            </p:extLst>
          </p:nvPr>
        </p:nvGraphicFramePr>
        <p:xfrm>
          <a:off x="8153400" y="2781300"/>
          <a:ext cx="99821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0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857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멤버변수의 값을 문자열로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591275"/>
            <a:ext cx="5691188" cy="46885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7353300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"/>
            <a:ext cx="4267200" cy="9278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30498" y="247650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921733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98" y="434658"/>
            <a:ext cx="7725827" cy="4852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1028700"/>
            <a:ext cx="342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85390" y="1598999"/>
            <a:ext cx="401410" cy="4458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6094799"/>
            <a:ext cx="12290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434657"/>
            <a:ext cx="2036990" cy="40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21465" y="686039"/>
            <a:ext cx="1989335" cy="342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10800" y="814169"/>
            <a:ext cx="8707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파일의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패키지명만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가질수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9505"/>
            <a:ext cx="6629400" cy="971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20200" y="342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15200" y="1313884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171700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15200" y="4010680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15200" y="5753100"/>
            <a:ext cx="7888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C86ECFC-6A63-060A-C3A3-DA72F47173BD}"/>
              </a:ext>
            </a:extLst>
          </p:cNvPr>
          <p:cNvSpPr/>
          <p:nvPr/>
        </p:nvSpPr>
        <p:spPr>
          <a:xfrm>
            <a:off x="7315200" y="6743700"/>
            <a:ext cx="985423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이후에 배울 다형성에서 참조변수에 따라 가리키는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멤버변수가 달라 질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직접 접근이 아닌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이용한다면 클래스를 만드는 사람 의도대로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지정 할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14300"/>
            <a:ext cx="18288000" cy="1017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2" grpId="0"/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200" y="238185"/>
            <a:ext cx="1607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</a:t>
            </a:r>
            <a:r>
              <a:rPr lang="ko-KR" altLang="en-US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패턴 만들기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객체는 프로그램이 서버와 통신하기 위한 클래스 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클래스는 프로그램당 한 개의 객체만을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서버의 자원을 절약한다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구조를 체계화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해놓은 것이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디자인패턴중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싱글톤패턴이다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 객체는 항상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활용하자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직접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사용못하게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막아야 한다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통해서만 객체를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가져갈수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있도록 해야 한다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579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6118274"/>
            <a:ext cx="8026195" cy="25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00" y="190500"/>
            <a:ext cx="4548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패턴 만들기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14300"/>
            <a:ext cx="18288000" cy="1017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328840-DB86-84D8-068F-C2C8D7FA2285}"/>
              </a:ext>
            </a:extLst>
          </p:cNvPr>
          <p:cNvSpPr txBox="1"/>
          <p:nvPr/>
        </p:nvSpPr>
        <p:spPr>
          <a:xfrm>
            <a:off x="2590800" y="1788974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쓰는 이유가 무엇일까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5F0477F-4CF6-1AF2-AFA4-5EAA5706D76E}"/>
              </a:ext>
            </a:extLst>
          </p:cNvPr>
          <p:cNvSpPr/>
          <p:nvPr/>
        </p:nvSpPr>
        <p:spPr>
          <a:xfrm>
            <a:off x="1371600" y="3008174"/>
            <a:ext cx="13183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동일한 라이프 사이클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만들기 위해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B5C1BCF-9BFF-9359-D461-3CCB09841A95}"/>
              </a:ext>
            </a:extLst>
          </p:cNvPr>
          <p:cNvSpPr/>
          <p:nvPr/>
        </p:nvSpPr>
        <p:spPr>
          <a:xfrm>
            <a:off x="1371600" y="4151174"/>
            <a:ext cx="1592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메모리를 소모하는 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메모리 소모를 막고 응용하여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큐형태로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14300"/>
            <a:ext cx="18288000" cy="1017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3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400800" y="3695700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쓰는걸까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0500"/>
            <a:ext cx="12279539" cy="7848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00400" y="11811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352800" y="59817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8336130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폴더가 다르면 파일명이 같아도 된다</a:t>
            </a:r>
            <a:r>
              <a:rPr lang="en-US" altLang="ko-KR" sz="60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60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41727"/>
            <a:ext cx="3124200" cy="82755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836484" y="28575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873998" y="8207705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9105900"/>
            <a:ext cx="129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클래스명이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같아도 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31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23542</TotalTime>
  <Words>922</Words>
  <Application>Microsoft Office PowerPoint</Application>
  <PresentationFormat>사용자 지정</PresentationFormat>
  <Paragraphs>198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4" baseType="lpstr">
      <vt:lpstr>?? ??</vt:lpstr>
      <vt:lpstr>G마켓 산스 Bold</vt:lpstr>
      <vt:lpstr>G마켓 산스 Light</vt:lpstr>
      <vt:lpstr>G마켓 산스 Medium</vt:lpstr>
      <vt:lpstr>G마켓 산스 TTF Bold</vt:lpstr>
      <vt:lpstr>G마켓 산스 TTF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1326</cp:revision>
  <cp:lastPrinted>2023-02-25T14:08:21Z</cp:lastPrinted>
  <dcterms:created xsi:type="dcterms:W3CDTF">2022-10-23T12:09:39Z</dcterms:created>
  <dcterms:modified xsi:type="dcterms:W3CDTF">2023-04-23T01:55:07Z</dcterms:modified>
</cp:coreProperties>
</file>