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17" r:id="rId17"/>
    <p:sldId id="718" r:id="rId18"/>
    <p:sldId id="719" r:id="rId19"/>
    <p:sldId id="769" r:id="rId20"/>
    <p:sldId id="661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9" r:id="rId29"/>
    <p:sldId id="772" r:id="rId30"/>
    <p:sldId id="728" r:id="rId31"/>
    <p:sldId id="730" r:id="rId32"/>
    <p:sldId id="770" r:id="rId33"/>
    <p:sldId id="771" r:id="rId34"/>
    <p:sldId id="740" r:id="rId35"/>
    <p:sldId id="731" r:id="rId36"/>
    <p:sldId id="732" r:id="rId37"/>
    <p:sldId id="733" r:id="rId38"/>
    <p:sldId id="281" r:id="rId39"/>
    <p:sldId id="727" r:id="rId40"/>
    <p:sldId id="734" r:id="rId41"/>
    <p:sldId id="735" r:id="rId42"/>
    <p:sldId id="736" r:id="rId43"/>
    <p:sldId id="741" r:id="rId44"/>
    <p:sldId id="737" r:id="rId45"/>
    <p:sldId id="747" r:id="rId46"/>
    <p:sldId id="748" r:id="rId47"/>
    <p:sldId id="738" r:id="rId48"/>
    <p:sldId id="739" r:id="rId49"/>
    <p:sldId id="742" r:id="rId50"/>
    <p:sldId id="743" r:id="rId51"/>
    <p:sldId id="744" r:id="rId52"/>
    <p:sldId id="745" r:id="rId53"/>
    <p:sldId id="746" r:id="rId54"/>
    <p:sldId id="749" r:id="rId55"/>
    <p:sldId id="752" r:id="rId56"/>
    <p:sldId id="753" r:id="rId57"/>
    <p:sldId id="374" r:id="rId58"/>
    <p:sldId id="694" r:id="rId59"/>
    <p:sldId id="756" r:id="rId60"/>
    <p:sldId id="754" r:id="rId61"/>
    <p:sldId id="755" r:id="rId62"/>
    <p:sldId id="757" r:id="rId63"/>
    <p:sldId id="758" r:id="rId64"/>
    <p:sldId id="759" r:id="rId65"/>
    <p:sldId id="760" r:id="rId66"/>
    <p:sldId id="761" r:id="rId67"/>
    <p:sldId id="762" r:id="rId68"/>
    <p:sldId id="763" r:id="rId69"/>
    <p:sldId id="764" r:id="rId70"/>
    <p:sldId id="765" r:id="rId71"/>
    <p:sldId id="766" r:id="rId72"/>
    <p:sldId id="767" r:id="rId73"/>
    <p:sldId id="768" r:id="rId74"/>
    <p:sldId id="275" r:id="rId7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-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2023-04-27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=""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=""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=""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=""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=""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=""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=""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=""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=""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=""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=""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=""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=""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692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1143000" y="8343900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"/>
            <a:ext cx="7620000" cy="988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66700"/>
            <a:ext cx="9607827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 것인지 구현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43020" y="354865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43020" y="354865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멤버변수로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사용하는거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보여주기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60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사용해보자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&lt;Item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= new </a:t>
            </a:r>
            <a:r>
              <a:rPr lang="en-US" altLang="ko-KR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&gt;();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장바구니는 여러 아이템들을 가진다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Tv,Sofa,Bicycle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어떤 클래스를 상속 받아야 하는가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686300"/>
            <a:ext cx="1137856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5067300"/>
            <a:ext cx="528204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666058"/>
            <a:ext cx="10287000" cy="26274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493097"/>
            <a:ext cx="14630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물품들은 바코드 넘버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(String),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가지고 있어야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초기화 하자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가격의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적립된다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적립된다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현재 장바구니에 있는 물품이름과 가격을 출력하는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getInfoList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6800" y="723900"/>
            <a:ext cx="16078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담겨 있는 물품들의 금액 합계를 반환 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얼마나 쌓이는지 반환하는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getTotalMileage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hint :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614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228600" y="4191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예제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62100"/>
            <a:ext cx="10392578" cy="60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9" y="1562100"/>
            <a:ext cx="62892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876300"/>
            <a:ext cx="675132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3543300"/>
            <a:ext cx="11341100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" y="7909560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4000500"/>
            <a:ext cx="8215639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8326877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257300"/>
            <a:ext cx="8968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4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1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314700"/>
            <a:ext cx="9363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 수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905000" y="4229100"/>
            <a:ext cx="154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 가지고 있는 추상클래스랑 차이가 없는데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668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정해진것은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257800" y="38481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447800" y="647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3343422" y="733695"/>
            <a:ext cx="3666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 있는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990600" y="20193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4400" y="4533900"/>
            <a:ext cx="1733359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할때 쓰인다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6500"/>
            <a:ext cx="7754973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스코프는 변수와 동일하게 적용된다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생성없이 클래스 이름으로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객체생성한거 아닌가요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952500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epairable 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2628900"/>
            <a:ext cx="1615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int hp, void attack(User), 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생성자로 멤버변수 및  무기 객체를 받는다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durability,toString()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생성자로 멤버변수를 초기화한다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내구도가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그럴경우 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591300"/>
            <a:ext cx="7557766" cy="3695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65913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6477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BlackSmith(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repaire(Weapon)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수리가 가능하다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1~3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2" y="989230"/>
            <a:ext cx="10697060" cy="9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1150470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9100"/>
            <a:ext cx="9694680" cy="510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29348"/>
            <a:ext cx="6957574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991348"/>
            <a:ext cx="44196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67024"/>
            <a:ext cx="7687614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25548"/>
            <a:ext cx="8350941" cy="33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7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04900"/>
            <a:ext cx="5672289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7" y="4305300"/>
            <a:ext cx="7428016" cy="4114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0743" y="65566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90600" y="6316751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59942" y="6300925"/>
            <a:ext cx="876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메서드를 정의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010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692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1" y="5130372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참조변수안에는 실질적인 무기 객체들이 들어있다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형변환이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493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25446</TotalTime>
  <Words>1175</Words>
  <Application>Microsoft Office PowerPoint</Application>
  <PresentationFormat>사용자 지정</PresentationFormat>
  <Paragraphs>209</Paragraphs>
  <Slides>74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1445</cp:revision>
  <cp:lastPrinted>2023-03-05T06:41:03Z</cp:lastPrinted>
  <dcterms:created xsi:type="dcterms:W3CDTF">2022-10-23T12:09:39Z</dcterms:created>
  <dcterms:modified xsi:type="dcterms:W3CDTF">2023-04-27T15:24:44Z</dcterms:modified>
</cp:coreProperties>
</file>