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0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89.png"/><Relationship Id="rId2" Type="http://schemas.openxmlformats.org/officeDocument/2006/relationships/image" Target="../media/image81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5" Type="http://schemas.openxmlformats.org/officeDocument/2006/relationships/image" Target="../media/image92.png"/><Relationship Id="rId10" Type="http://schemas.openxmlformats.org/officeDocument/2006/relationships/image" Target="../media/image59.png"/><Relationship Id="rId4" Type="http://schemas.openxmlformats.org/officeDocument/2006/relationships/image" Target="../media/image83.png"/><Relationship Id="rId9" Type="http://schemas.openxmlformats.org/officeDocument/2006/relationships/image" Target="../media/image49.png"/><Relationship Id="rId14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1.png"/><Relationship Id="rId21" Type="http://schemas.openxmlformats.org/officeDocument/2006/relationships/image" Target="../media/image118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49.png"/><Relationship Id="rId25" Type="http://schemas.openxmlformats.org/officeDocument/2006/relationships/image" Target="../media/image122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1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0.png"/><Relationship Id="rId10" Type="http://schemas.openxmlformats.org/officeDocument/2006/relationships/image" Target="../media/image108.png"/><Relationship Id="rId19" Type="http://schemas.openxmlformats.org/officeDocument/2006/relationships/image" Target="../media/image116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19.png"/><Relationship Id="rId27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15.png"/><Relationship Id="rId18" Type="http://schemas.openxmlformats.org/officeDocument/2006/relationships/image" Target="../media/image51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49.png"/><Relationship Id="rId17" Type="http://schemas.openxmlformats.org/officeDocument/2006/relationships/image" Target="../media/image50.png"/><Relationship Id="rId2" Type="http://schemas.openxmlformats.org/officeDocument/2006/relationships/image" Target="../media/image124.pn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5.png"/><Relationship Id="rId10" Type="http://schemas.openxmlformats.org/officeDocument/2006/relationships/image" Target="../media/image132.png"/><Relationship Id="rId19" Type="http://schemas.openxmlformats.org/officeDocument/2006/relationships/image" Target="../media/image137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3.png"/><Relationship Id="rId3" Type="http://schemas.openxmlformats.org/officeDocument/2006/relationships/image" Target="../media/image140.png"/><Relationship Id="rId21" Type="http://schemas.openxmlformats.org/officeDocument/2006/relationships/image" Target="../media/image156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2.png"/><Relationship Id="rId2" Type="http://schemas.openxmlformats.org/officeDocument/2006/relationships/image" Target="../media/image139.png"/><Relationship Id="rId16" Type="http://schemas.openxmlformats.org/officeDocument/2006/relationships/image" Target="../media/image115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49.png"/><Relationship Id="rId10" Type="http://schemas.openxmlformats.org/officeDocument/2006/relationships/image" Target="../media/image147.png"/><Relationship Id="rId19" Type="http://schemas.openxmlformats.org/officeDocument/2006/relationships/image" Target="../media/image154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9.png"/><Relationship Id="rId7" Type="http://schemas.openxmlformats.org/officeDocument/2006/relationships/image" Target="../media/image115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62.png"/><Relationship Id="rId7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26" Type="http://schemas.openxmlformats.org/officeDocument/2006/relationships/image" Target="../media/image187.png"/><Relationship Id="rId3" Type="http://schemas.openxmlformats.org/officeDocument/2006/relationships/image" Target="../media/image167.png"/><Relationship Id="rId21" Type="http://schemas.openxmlformats.org/officeDocument/2006/relationships/image" Target="../media/image50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5" Type="http://schemas.openxmlformats.org/officeDocument/2006/relationships/image" Target="../media/image186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3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24" Type="http://schemas.openxmlformats.org/officeDocument/2006/relationships/image" Target="../media/image185.png"/><Relationship Id="rId32" Type="http://schemas.openxmlformats.org/officeDocument/2006/relationships/image" Target="../media/image189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23" Type="http://schemas.openxmlformats.org/officeDocument/2006/relationships/image" Target="../media/image184.png"/><Relationship Id="rId28" Type="http://schemas.openxmlformats.org/officeDocument/2006/relationships/image" Target="../media/image1.png"/><Relationship Id="rId10" Type="http://schemas.openxmlformats.org/officeDocument/2006/relationships/image" Target="../media/image174.png"/><Relationship Id="rId19" Type="http://schemas.openxmlformats.org/officeDocument/2006/relationships/image" Target="../media/image49.png"/><Relationship Id="rId31" Type="http://schemas.openxmlformats.org/officeDocument/2006/relationships/image" Target="../media/image188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51.png"/><Relationship Id="rId27" Type="http://schemas.openxmlformats.org/officeDocument/2006/relationships/image" Target="../media/image152.png"/><Relationship Id="rId30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.png"/><Relationship Id="rId18" Type="http://schemas.openxmlformats.org/officeDocument/2006/relationships/image" Target="../media/image188.png"/><Relationship Id="rId3" Type="http://schemas.openxmlformats.org/officeDocument/2006/relationships/image" Target="../media/image213.png"/><Relationship Id="rId7" Type="http://schemas.openxmlformats.org/officeDocument/2006/relationships/image" Target="../media/image50.png"/><Relationship Id="rId12" Type="http://schemas.openxmlformats.org/officeDocument/2006/relationships/image" Target="../media/image2.png"/><Relationship Id="rId17" Type="http://schemas.openxmlformats.org/officeDocument/2006/relationships/image" Target="../media/image152.png"/><Relationship Id="rId2" Type="http://schemas.openxmlformats.org/officeDocument/2006/relationships/image" Target="../media/image212.png"/><Relationship Id="rId16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6.png"/><Relationship Id="rId11" Type="http://schemas.openxmlformats.org/officeDocument/2006/relationships/image" Target="../media/image1.png"/><Relationship Id="rId5" Type="http://schemas.openxmlformats.org/officeDocument/2006/relationships/image" Target="../media/image215.png"/><Relationship Id="rId15" Type="http://schemas.openxmlformats.org/officeDocument/2006/relationships/image" Target="../media/image218.png"/><Relationship Id="rId10" Type="http://schemas.openxmlformats.org/officeDocument/2006/relationships/image" Target="../media/image183.png"/><Relationship Id="rId4" Type="http://schemas.openxmlformats.org/officeDocument/2006/relationships/image" Target="../media/image214.png"/><Relationship Id="rId9" Type="http://schemas.openxmlformats.org/officeDocument/2006/relationships/image" Target="../media/image49.png"/><Relationship Id="rId14" Type="http://schemas.openxmlformats.org/officeDocument/2006/relationships/image" Target="../media/image2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50.png"/><Relationship Id="rId18" Type="http://schemas.openxmlformats.org/officeDocument/2006/relationships/image" Target="../media/image232.png"/><Relationship Id="rId3" Type="http://schemas.openxmlformats.org/officeDocument/2006/relationships/image" Target="../media/image221.png"/><Relationship Id="rId21" Type="http://schemas.openxmlformats.org/officeDocument/2006/relationships/image" Target="../media/image234.png"/><Relationship Id="rId7" Type="http://schemas.openxmlformats.org/officeDocument/2006/relationships/image" Target="../media/image225.png"/><Relationship Id="rId12" Type="http://schemas.openxmlformats.org/officeDocument/2006/relationships/image" Target="../media/image183.png"/><Relationship Id="rId17" Type="http://schemas.openxmlformats.org/officeDocument/2006/relationships/image" Target="../media/image231.png"/><Relationship Id="rId2" Type="http://schemas.openxmlformats.org/officeDocument/2006/relationships/image" Target="../media/image220.png"/><Relationship Id="rId16" Type="http://schemas.openxmlformats.org/officeDocument/2006/relationships/image" Target="../media/image230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4.png"/><Relationship Id="rId11" Type="http://schemas.openxmlformats.org/officeDocument/2006/relationships/image" Target="../media/image49.png"/><Relationship Id="rId24" Type="http://schemas.openxmlformats.org/officeDocument/2006/relationships/image" Target="../media/image236.png"/><Relationship Id="rId5" Type="http://schemas.openxmlformats.org/officeDocument/2006/relationships/image" Target="../media/image223.png"/><Relationship Id="rId15" Type="http://schemas.openxmlformats.org/officeDocument/2006/relationships/image" Target="../media/image229.png"/><Relationship Id="rId23" Type="http://schemas.openxmlformats.org/officeDocument/2006/relationships/image" Target="../media/image188.png"/><Relationship Id="rId10" Type="http://schemas.openxmlformats.org/officeDocument/2006/relationships/image" Target="../media/image228.png"/><Relationship Id="rId19" Type="http://schemas.openxmlformats.org/officeDocument/2006/relationships/image" Target="../media/image5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14" Type="http://schemas.openxmlformats.org/officeDocument/2006/relationships/image" Target="../media/image51.png"/><Relationship Id="rId22" Type="http://schemas.openxmlformats.org/officeDocument/2006/relationships/image" Target="../media/image2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37.png"/><Relationship Id="rId7" Type="http://schemas.openxmlformats.org/officeDocument/2006/relationships/image" Target="../media/image9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2.png"/><Relationship Id="rId11" Type="http://schemas.openxmlformats.org/officeDocument/2006/relationships/image" Target="../media/image247.png"/><Relationship Id="rId5" Type="http://schemas.openxmlformats.org/officeDocument/2006/relationships/image" Target="../media/image241.png"/><Relationship Id="rId10" Type="http://schemas.openxmlformats.org/officeDocument/2006/relationships/image" Target="../media/image246.png"/><Relationship Id="rId4" Type="http://schemas.openxmlformats.org/officeDocument/2006/relationships/image" Target="../media/image240.png"/><Relationship Id="rId9" Type="http://schemas.openxmlformats.org/officeDocument/2006/relationships/image" Target="../media/image2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1.png"/><Relationship Id="rId7" Type="http://schemas.openxmlformats.org/officeDocument/2006/relationships/image" Target="../media/image59.png"/><Relationship Id="rId12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70.png"/><Relationship Id="rId5" Type="http://schemas.openxmlformats.org/officeDocument/2006/relationships/image" Target="../media/image66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50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5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9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647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965663" y="2628900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61287" y="374010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172200" y="647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6897577" y="4334167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947902" y="1674135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04655" y="259875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98400"/>
              </p:ext>
            </p:extLst>
          </p:nvPr>
        </p:nvGraphicFramePr>
        <p:xfrm>
          <a:off x="391909" y="4234693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7700194" y="6362700"/>
            <a:ext cx="2743201" cy="3428999"/>
            <a:chOff x="10820399" y="2095501"/>
            <a:chExt cx="4343400" cy="5248129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716"/>
              </p:ext>
            </p:extLst>
          </p:nvPr>
        </p:nvGraphicFramePr>
        <p:xfrm>
          <a:off x="12790719" y="45082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73088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730882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1416682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1416682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2065751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20657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271208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2712082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3361151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33611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8799157" y="2567209"/>
            <a:ext cx="2748642" cy="950084"/>
            <a:chOff x="3276600" y="5735258"/>
            <a:chExt cx="2748642" cy="95008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7239000" y="1699698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https://search.pstatic.net/common/?src=http%3A%2F%2Fblogfiles.naver.net%2FMjAyMjEwMThfMjM4%2FMDAxNjY2MDY1NjA0Nzc3.YR0EgQOhGF1Wnqb6DK0_JRHwg7PVQMX9HbXpjFwm14og.O4HZPdIVn_AfYWoWc4Ilz9YK-axxRxZVBgdRl-PQ0ysg.PNG.jdockko1%2FFASFA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01" y="7668812"/>
            <a:ext cx="6204569" cy="214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9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11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3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4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1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6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17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19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21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3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4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5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6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79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3287486" y="3868531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02573" y="1019223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8799384" y="2133509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940767" y="3876814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5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27178" y="3868531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799384" y="2141792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777858" y="122242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4124577" y="407173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754667" y="409823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464269" y="407173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276600" y="5735258"/>
            <a:ext cx="2748642" cy="950084"/>
            <a:chOff x="3276600" y="5735258"/>
            <a:chExt cx="2748642" cy="950084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4158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12682</TotalTime>
  <Words>67</Words>
  <Application>Microsoft Office PowerPoint</Application>
  <PresentationFormat>사용자 지정</PresentationFormat>
  <Paragraphs>39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G마켓 산스 Bold</vt:lpstr>
      <vt:lpstr>G마켓 산스 Light</vt:lpstr>
      <vt:lpstr>G마켓 산스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46</cp:revision>
  <dcterms:created xsi:type="dcterms:W3CDTF">2022-10-23T12:09:39Z</dcterms:created>
  <dcterms:modified xsi:type="dcterms:W3CDTF">2023-09-21T14:32:32Z</dcterms:modified>
</cp:coreProperties>
</file>