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58" r:id="rId3"/>
    <p:sldId id="259" r:id="rId4"/>
    <p:sldId id="394" r:id="rId5"/>
    <p:sldId id="395" r:id="rId6"/>
    <p:sldId id="447" r:id="rId7"/>
    <p:sldId id="396" r:id="rId8"/>
    <p:sldId id="397" r:id="rId9"/>
    <p:sldId id="398" r:id="rId10"/>
    <p:sldId id="399" r:id="rId11"/>
    <p:sldId id="401" r:id="rId12"/>
    <p:sldId id="400" r:id="rId13"/>
    <p:sldId id="281" r:id="rId14"/>
    <p:sldId id="445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48" r:id="rId24"/>
    <p:sldId id="452" r:id="rId25"/>
    <p:sldId id="393" r:id="rId26"/>
    <p:sldId id="449" r:id="rId27"/>
    <p:sldId id="374" r:id="rId28"/>
    <p:sldId id="406" r:id="rId29"/>
    <p:sldId id="407" r:id="rId30"/>
    <p:sldId id="451" r:id="rId31"/>
    <p:sldId id="453" r:id="rId32"/>
    <p:sldId id="410" r:id="rId33"/>
    <p:sldId id="411" r:id="rId34"/>
    <p:sldId id="408" r:id="rId35"/>
    <p:sldId id="454" r:id="rId36"/>
    <p:sldId id="414" r:id="rId37"/>
    <p:sldId id="456" r:id="rId38"/>
    <p:sldId id="455" r:id="rId39"/>
    <p:sldId id="415" r:id="rId40"/>
    <p:sldId id="416" r:id="rId41"/>
    <p:sldId id="417" r:id="rId42"/>
    <p:sldId id="409" r:id="rId43"/>
    <p:sldId id="413" r:id="rId44"/>
    <p:sldId id="385" r:id="rId45"/>
    <p:sldId id="422" r:id="rId46"/>
    <p:sldId id="418" r:id="rId47"/>
    <p:sldId id="419" r:id="rId48"/>
    <p:sldId id="423" r:id="rId49"/>
    <p:sldId id="424" r:id="rId50"/>
    <p:sldId id="426" r:id="rId51"/>
    <p:sldId id="427" r:id="rId52"/>
    <p:sldId id="436" r:id="rId53"/>
    <p:sldId id="432" r:id="rId54"/>
    <p:sldId id="433" r:id="rId55"/>
    <p:sldId id="434" r:id="rId56"/>
    <p:sldId id="428" r:id="rId57"/>
    <p:sldId id="430" r:id="rId58"/>
    <p:sldId id="429" r:id="rId59"/>
    <p:sldId id="431" r:id="rId60"/>
    <p:sldId id="435" r:id="rId61"/>
    <p:sldId id="439" r:id="rId62"/>
    <p:sldId id="421" r:id="rId63"/>
    <p:sldId id="420" r:id="rId64"/>
    <p:sldId id="437" r:id="rId65"/>
    <p:sldId id="440" r:id="rId66"/>
    <p:sldId id="441" r:id="rId67"/>
    <p:sldId id="442" r:id="rId68"/>
    <p:sldId id="443" r:id="rId69"/>
    <p:sldId id="444" r:id="rId70"/>
    <p:sldId id="275" r:id="rId7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2023-09-21 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microsoft.com/office/2007/relationships/hdphoto" Target="../media/hdphoto4.wdp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jpeg"/><Relationship Id="rId3" Type="http://schemas.openxmlformats.org/officeDocument/2006/relationships/image" Target="../media/image103.png"/><Relationship Id="rId7" Type="http://schemas.openxmlformats.org/officeDocument/2006/relationships/image" Target="../media/image3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14054-88B7-D8BA-BA3F-32FCC23E1935}"/>
              </a:ext>
            </a:extLst>
          </p:cNvPr>
          <p:cNvSpPr txBox="1"/>
          <p:nvPr/>
        </p:nvSpPr>
        <p:spPr>
          <a:xfrm>
            <a:off x="3429000" y="2857500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http://naver.me/GlmlbLbU</a:t>
            </a:r>
            <a:endParaRPr lang="ko-KR" altLang="en-US" sz="7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E266-6098-6902-8C1D-0A3B4EA1D43F}"/>
              </a:ext>
            </a:extLst>
          </p:cNvPr>
          <p:cNvSpPr txBox="1"/>
          <p:nvPr/>
        </p:nvSpPr>
        <p:spPr>
          <a:xfrm>
            <a:off x="685800" y="495300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다운로드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51587C-3457-9F31-1F8E-B7F12D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0714"/>
            <a:ext cx="2974208" cy="3597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4D8FF-CD94-31C6-1714-F4E40ED7016A}"/>
              </a:ext>
            </a:extLst>
          </p:cNvPr>
          <p:cNvCxnSpPr>
            <a:cxnSpLocks/>
          </p:cNvCxnSpPr>
          <p:nvPr/>
        </p:nvCxnSpPr>
        <p:spPr>
          <a:xfrm>
            <a:off x="5638800" y="6533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494743-FD7E-9061-F524-BED2D57EDAD2}"/>
              </a:ext>
            </a:extLst>
          </p:cNvPr>
          <p:cNvSpPr txBox="1"/>
          <p:nvPr/>
        </p:nvSpPr>
        <p:spPr>
          <a:xfrm>
            <a:off x="6934200" y="6229172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있다면 이미 설치됨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22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7B631D43-3504-F5FE-87A1-F651047C62B0}"/>
              </a:ext>
            </a:extLst>
          </p:cNvPr>
          <p:cNvGrpSpPr/>
          <p:nvPr/>
        </p:nvGrpSpPr>
        <p:grpSpPr>
          <a:xfrm>
            <a:off x="7467600" y="4049896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5D1E403-9A1D-DD06-2F95-DBCBD4C2564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6BA9FE91-C8B3-DB49-097E-41DE49921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DDF51DED-D5B6-9128-CAFA-528BA22BC0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D18C7777-9FB4-4F3A-484F-C754704DC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324248BD-C8F9-AAFD-57D1-C6D83ACD99E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D656F0D0-28FE-664D-FC72-4A23A8264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3" y="1600200"/>
            <a:ext cx="8833456" cy="6743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2983EC-8269-0F0C-F185-0A702293378B}"/>
              </a:ext>
            </a:extLst>
          </p:cNvPr>
          <p:cNvSpPr/>
          <p:nvPr/>
        </p:nvSpPr>
        <p:spPr>
          <a:xfrm>
            <a:off x="5562599" y="5621112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68087-8243-5037-0076-36D11A4AC948}"/>
              </a:ext>
            </a:extLst>
          </p:cNvPr>
          <p:cNvSpPr/>
          <p:nvPr/>
        </p:nvSpPr>
        <p:spPr>
          <a:xfrm>
            <a:off x="9372600" y="2376714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B19F88-8290-39BE-A4F3-31A39361941E}"/>
              </a:ext>
            </a:extLst>
          </p:cNvPr>
          <p:cNvCxnSpPr>
            <a:cxnSpLocks/>
          </p:cNvCxnSpPr>
          <p:nvPr/>
        </p:nvCxnSpPr>
        <p:spPr>
          <a:xfrm>
            <a:off x="10058400" y="2833914"/>
            <a:ext cx="1143000" cy="1014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D9FEE4-C522-CCBF-4238-12E1F41A4CC1}"/>
              </a:ext>
            </a:extLst>
          </p:cNvPr>
          <p:cNvSpPr txBox="1"/>
          <p:nvPr/>
        </p:nvSpPr>
        <p:spPr>
          <a:xfrm>
            <a:off x="11277600" y="3543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웰컴탭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69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6860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6860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15621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6868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82723F-490D-873B-F2DC-E88C00B576E7}"/>
              </a:ext>
            </a:extLst>
          </p:cNvPr>
          <p:cNvSpPr/>
          <p:nvPr/>
        </p:nvSpPr>
        <p:spPr>
          <a:xfrm>
            <a:off x="134257" y="2254250"/>
            <a:ext cx="70394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95596-BCE7-BB47-DC4A-ECC7E88D9E21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60763-2FD2-7061-3B5D-12B52D97BF17}"/>
              </a:ext>
            </a:extLst>
          </p:cNvPr>
          <p:cNvSpPr/>
          <p:nvPr/>
        </p:nvSpPr>
        <p:spPr>
          <a:xfrm>
            <a:off x="11734800" y="264613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1665-F5E3-D7DB-247D-9571A45B273E}"/>
              </a:ext>
            </a:extLst>
          </p:cNvPr>
          <p:cNvSpPr txBox="1"/>
          <p:nvPr/>
        </p:nvSpPr>
        <p:spPr>
          <a:xfrm>
            <a:off x="11887200" y="44971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이름은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원하는대로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2E7AEB-1C69-9FFB-1882-0924C06A3660}"/>
              </a:ext>
            </a:extLst>
          </p:cNvPr>
          <p:cNvCxnSpPr>
            <a:cxnSpLocks/>
          </p:cNvCxnSpPr>
          <p:nvPr/>
        </p:nvCxnSpPr>
        <p:spPr>
          <a:xfrm>
            <a:off x="12725400" y="3105150"/>
            <a:ext cx="838200" cy="1392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D334DBCF-B3EE-6D13-1FC6-7FBAC35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257300"/>
            <a:ext cx="7619540" cy="8801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" y="5829300"/>
            <a:ext cx="911608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56539" y="41148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43053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39210" y="4114800"/>
            <a:ext cx="46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980339" y="70485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72390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6743700"/>
            <a:ext cx="442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반드시 체크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83849" y="30861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801600" y="32766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3086100"/>
            <a:ext cx="35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99D3-9EFF-EF8D-0F7B-C0D43AC45A90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A24036-E674-B68D-A8BE-91231F46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85900"/>
            <a:ext cx="5421383" cy="2019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E5ACE5-2CD2-C2BA-7D90-5F292998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11" y="2628900"/>
            <a:ext cx="4871489" cy="12743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1FDE9-EDCD-46B9-0D00-4C715E8923D9}"/>
              </a:ext>
            </a:extLst>
          </p:cNvPr>
          <p:cNvSpPr/>
          <p:nvPr/>
        </p:nvSpPr>
        <p:spPr>
          <a:xfrm>
            <a:off x="707571" y="2628900"/>
            <a:ext cx="4354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5EE6-2E5A-3ED0-D5DD-2C483E7969BB}"/>
              </a:ext>
            </a:extLst>
          </p:cNvPr>
          <p:cNvSpPr/>
          <p:nvPr/>
        </p:nvSpPr>
        <p:spPr>
          <a:xfrm>
            <a:off x="1391955" y="3360249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F9C53D-7E6D-84B7-5CA1-4F1CF5D33B69}"/>
              </a:ext>
            </a:extLst>
          </p:cNvPr>
          <p:cNvCxnSpPr>
            <a:cxnSpLocks/>
          </p:cNvCxnSpPr>
          <p:nvPr/>
        </p:nvCxnSpPr>
        <p:spPr>
          <a:xfrm>
            <a:off x="2476303" y="3581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D02CF6-4E5D-E122-CFCB-18322F555447}"/>
              </a:ext>
            </a:extLst>
          </p:cNvPr>
          <p:cNvSpPr txBox="1"/>
          <p:nvPr/>
        </p:nvSpPr>
        <p:spPr>
          <a:xfrm>
            <a:off x="3712240" y="3314700"/>
            <a:ext cx="18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2E37EE38-CE48-4B67-9290-DE1FA6624765}"/>
              </a:ext>
            </a:extLst>
          </p:cNvPr>
          <p:cNvGrpSpPr/>
          <p:nvPr/>
        </p:nvGrpSpPr>
        <p:grpSpPr>
          <a:xfrm rot="5400000">
            <a:off x="3351741" y="4467628"/>
            <a:ext cx="720996" cy="587007"/>
            <a:chOff x="9011713" y="5350533"/>
            <a:chExt cx="720996" cy="58700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A1B966DC-3D06-1B4A-E6CA-CA5CB9D70A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4" name="Object 29">
                <a:extLst>
                  <a:ext uri="{FF2B5EF4-FFF2-40B4-BE49-F238E27FC236}">
                    <a16:creationId xmlns:a16="http://schemas.microsoft.com/office/drawing/2014/main" id="{A3E72A61-4358-1B11-CEAA-87B87711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0" name="그룹 1010">
              <a:extLst>
                <a:ext uri="{FF2B5EF4-FFF2-40B4-BE49-F238E27FC236}">
                  <a16:creationId xmlns:a16="http://schemas.microsoft.com/office/drawing/2014/main" id="{8AB12718-8E92-A2F2-8DAB-315E1855169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id="{A89DF5CE-0F28-F130-671B-F5046161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7EF26E15-5EE9-FE3F-102D-CB0C19DF81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2" name="Object 35">
                <a:extLst>
                  <a:ext uri="{FF2B5EF4-FFF2-40B4-BE49-F238E27FC236}">
                    <a16:creationId xmlns:a16="http://schemas.microsoft.com/office/drawing/2014/main" id="{9F64116F-AAD6-1633-A9D6-CAB22114E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E068C1-E00D-59A2-3395-C0AF31BB0DED}"/>
              </a:ext>
            </a:extLst>
          </p:cNvPr>
          <p:cNvSpPr/>
          <p:nvPr/>
        </p:nvSpPr>
        <p:spPr>
          <a:xfrm>
            <a:off x="990599" y="7185146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9B329-739A-3D37-405E-5506C997D89C}"/>
              </a:ext>
            </a:extLst>
          </p:cNvPr>
          <p:cNvSpPr/>
          <p:nvPr/>
        </p:nvSpPr>
        <p:spPr>
          <a:xfrm>
            <a:off x="5880000" y="8420100"/>
            <a:ext cx="1587600" cy="41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8">
            <a:extLst>
              <a:ext uri="{FF2B5EF4-FFF2-40B4-BE49-F238E27FC236}">
                <a16:creationId xmlns:a16="http://schemas.microsoft.com/office/drawing/2014/main" id="{3C20BE20-060F-0BDF-F19B-7CDF7E439771}"/>
              </a:ext>
            </a:extLst>
          </p:cNvPr>
          <p:cNvGrpSpPr/>
          <p:nvPr/>
        </p:nvGrpSpPr>
        <p:grpSpPr>
          <a:xfrm>
            <a:off x="9561793" y="6880593"/>
            <a:ext cx="720996" cy="587007"/>
            <a:chOff x="9011713" y="5350533"/>
            <a:chExt cx="720996" cy="587007"/>
          </a:xfrm>
        </p:grpSpPr>
        <p:grpSp>
          <p:nvGrpSpPr>
            <p:cNvPr id="41" name="그룹 1009">
              <a:extLst>
                <a:ext uri="{FF2B5EF4-FFF2-40B4-BE49-F238E27FC236}">
                  <a16:creationId xmlns:a16="http://schemas.microsoft.com/office/drawing/2014/main" id="{E8D5245C-1E8E-F52B-5348-5A85B1F94BB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6" name="Object 29">
                <a:extLst>
                  <a:ext uri="{FF2B5EF4-FFF2-40B4-BE49-F238E27FC236}">
                    <a16:creationId xmlns:a16="http://schemas.microsoft.com/office/drawing/2014/main" id="{D7F88395-680B-04D9-DB67-C9D4E03E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2" name="그룹 1010">
              <a:extLst>
                <a:ext uri="{FF2B5EF4-FFF2-40B4-BE49-F238E27FC236}">
                  <a16:creationId xmlns:a16="http://schemas.microsoft.com/office/drawing/2014/main" id="{9E1CF57E-8143-38B7-02A0-0DF97826DB3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5" name="Object 32">
                <a:extLst>
                  <a:ext uri="{FF2B5EF4-FFF2-40B4-BE49-F238E27FC236}">
                    <a16:creationId xmlns:a16="http://schemas.microsoft.com/office/drawing/2014/main" id="{61F16FF3-6DB9-4A6F-790E-76A2A8CF6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1">
              <a:extLst>
                <a:ext uri="{FF2B5EF4-FFF2-40B4-BE49-F238E27FC236}">
                  <a16:creationId xmlns:a16="http://schemas.microsoft.com/office/drawing/2014/main" id="{608F04BC-C861-5E0E-B79B-4DC776918B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4" name="Object 35">
                <a:extLst>
                  <a:ext uri="{FF2B5EF4-FFF2-40B4-BE49-F238E27FC236}">
                    <a16:creationId xmlns:a16="http://schemas.microsoft.com/office/drawing/2014/main" id="{6285D94D-31E8-D15B-8427-9CF3D4F1C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71F2AB-49BB-F622-681A-2E14639CFE13}"/>
              </a:ext>
            </a:extLst>
          </p:cNvPr>
          <p:cNvSpPr/>
          <p:nvPr/>
        </p:nvSpPr>
        <p:spPr>
          <a:xfrm>
            <a:off x="15438646" y="9507498"/>
            <a:ext cx="132535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7152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6675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540946" y="5748827"/>
            <a:ext cx="485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696006" y="581582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9EB7A84-73DB-31DE-D215-CA53814F8158}"/>
              </a:ext>
            </a:extLst>
          </p:cNvPr>
          <p:cNvCxnSpPr>
            <a:cxnSpLocks/>
          </p:cNvCxnSpPr>
          <p:nvPr/>
        </p:nvCxnSpPr>
        <p:spPr>
          <a:xfrm>
            <a:off x="12446000" y="352892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5B5B4-A958-625A-C3A5-A9A63F35FBDC}"/>
              </a:ext>
            </a:extLst>
          </p:cNvPr>
          <p:cNvSpPr/>
          <p:nvPr/>
        </p:nvSpPr>
        <p:spPr>
          <a:xfrm>
            <a:off x="7543800" y="3224120"/>
            <a:ext cx="490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320C6-B1AB-26FD-91E9-7E941EC674D1}"/>
              </a:ext>
            </a:extLst>
          </p:cNvPr>
          <p:cNvSpPr txBox="1"/>
          <p:nvPr/>
        </p:nvSpPr>
        <p:spPr>
          <a:xfrm>
            <a:off x="13741400" y="322412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17794-4722-832A-9FDB-21FFF355F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71"/>
          <a:stretch/>
        </p:blipFill>
        <p:spPr>
          <a:xfrm>
            <a:off x="6073586" y="272770"/>
            <a:ext cx="4485503" cy="9287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3F29CF-3817-7945-4582-966B6DD7FB70}"/>
              </a:ext>
            </a:extLst>
          </p:cNvPr>
          <p:cNvCxnSpPr>
            <a:cxnSpLocks/>
          </p:cNvCxnSpPr>
          <p:nvPr/>
        </p:nvCxnSpPr>
        <p:spPr>
          <a:xfrm>
            <a:off x="7721600" y="102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5045-9207-4AEE-8666-CA7A6CE09F43}"/>
              </a:ext>
            </a:extLst>
          </p:cNvPr>
          <p:cNvSpPr/>
          <p:nvPr/>
        </p:nvSpPr>
        <p:spPr>
          <a:xfrm>
            <a:off x="7162800" y="723900"/>
            <a:ext cx="55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15F05-A816-4EB7-C301-A80EE2D59038}"/>
              </a:ext>
            </a:extLst>
          </p:cNvPr>
          <p:cNvSpPr txBox="1"/>
          <p:nvPr/>
        </p:nvSpPr>
        <p:spPr>
          <a:xfrm>
            <a:off x="9017000" y="723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실행버튼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0AC06-EC12-AC01-C4C7-764F9F8940B5}"/>
              </a:ext>
            </a:extLst>
          </p:cNvPr>
          <p:cNvSpPr txBox="1"/>
          <p:nvPr/>
        </p:nvSpPr>
        <p:spPr>
          <a:xfrm>
            <a:off x="320222" y="27822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실행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08750" y="1951597"/>
            <a:ext cx="838200" cy="55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46950" y="1305266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패키지명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클래스를 분류하는 폴더 같은 역할이다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0292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46950" y="2800970"/>
            <a:ext cx="892629" cy="35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39579" y="2508583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클래스명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객체지향언어의 핵심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파일명과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동일해야함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067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29800" y="3891900"/>
            <a:ext cx="677918" cy="26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07718" y="3568734"/>
            <a:ext cx="86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166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6428642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console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B8D8D-2BA1-0979-BBFA-95203449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66000"/>
            <a:ext cx="17316989" cy="824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CA4E-3AC9-5957-2789-C0F51D9D9C60}"/>
              </a:ext>
            </a:extLst>
          </p:cNvPr>
          <p:cNvSpPr/>
          <p:nvPr/>
        </p:nvSpPr>
        <p:spPr>
          <a:xfrm>
            <a:off x="457200" y="1785094"/>
            <a:ext cx="41148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39DF2-A247-2BDB-AEAA-73CF94865D40}"/>
              </a:ext>
            </a:extLst>
          </p:cNvPr>
          <p:cNvSpPr/>
          <p:nvPr/>
        </p:nvSpPr>
        <p:spPr>
          <a:xfrm>
            <a:off x="1015436" y="2781300"/>
            <a:ext cx="2108763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DB6E-92A0-8D08-AE63-B2415C3CC7C7}"/>
              </a:ext>
            </a:extLst>
          </p:cNvPr>
          <p:cNvSpPr txBox="1"/>
          <p:nvPr/>
        </p:nvSpPr>
        <p:spPr>
          <a:xfrm>
            <a:off x="4572000" y="17190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22FF-5552-0380-95DE-95A2973701F8}"/>
              </a:ext>
            </a:extLst>
          </p:cNvPr>
          <p:cNvSpPr txBox="1"/>
          <p:nvPr/>
        </p:nvSpPr>
        <p:spPr>
          <a:xfrm>
            <a:off x="4646385" y="241973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219D7-42DA-4B5E-9290-AEEC3B44FDC9}"/>
              </a:ext>
            </a:extLst>
          </p:cNvPr>
          <p:cNvSpPr/>
          <p:nvPr/>
        </p:nvSpPr>
        <p:spPr>
          <a:xfrm>
            <a:off x="1905000" y="3162300"/>
            <a:ext cx="1301406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DD7C-3379-2604-C449-5A748C8B7191}"/>
              </a:ext>
            </a:extLst>
          </p:cNvPr>
          <p:cNvSpPr txBox="1"/>
          <p:nvPr/>
        </p:nvSpPr>
        <p:spPr>
          <a:xfrm>
            <a:off x="4572000" y="30660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C14CE-0FF6-9C80-F7E8-01F5906ADDC8}"/>
              </a:ext>
            </a:extLst>
          </p:cNvPr>
          <p:cNvSpPr/>
          <p:nvPr/>
        </p:nvSpPr>
        <p:spPr>
          <a:xfrm>
            <a:off x="8077200" y="4448160"/>
            <a:ext cx="9448800" cy="46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E1D7-9E04-18CB-5038-3CEC4447DE23}"/>
              </a:ext>
            </a:extLst>
          </p:cNvPr>
          <p:cNvSpPr txBox="1"/>
          <p:nvPr/>
        </p:nvSpPr>
        <p:spPr>
          <a:xfrm>
            <a:off x="13716000" y="5839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6C615B-5026-F384-013F-91BB179E3908}"/>
              </a:ext>
            </a:extLst>
          </p:cNvPr>
          <p:cNvCxnSpPr>
            <a:cxnSpLocks/>
          </p:cNvCxnSpPr>
          <p:nvPr/>
        </p:nvCxnSpPr>
        <p:spPr>
          <a:xfrm flipV="1">
            <a:off x="3124199" y="2742904"/>
            <a:ext cx="1447801" cy="20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FA9B6C-1677-F862-2AD1-FB353E24DA4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6406" y="3270595"/>
            <a:ext cx="1365594" cy="118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4B4415-91F1-4977-70D1-1C5E4A9DED21}"/>
              </a:ext>
            </a:extLst>
          </p:cNvPr>
          <p:cNvCxnSpPr>
            <a:cxnSpLocks/>
          </p:cNvCxnSpPr>
          <p:nvPr/>
        </p:nvCxnSpPr>
        <p:spPr>
          <a:xfrm>
            <a:off x="13033203" y="4914899"/>
            <a:ext cx="1063797" cy="900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C8FEB-1251-BDA2-24F6-FF85CEB0861D}"/>
              </a:ext>
            </a:extLst>
          </p:cNvPr>
          <p:cNvSpPr txBox="1"/>
          <p:nvPr/>
        </p:nvSpPr>
        <p:spPr>
          <a:xfrm>
            <a:off x="685800" y="26670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만드는 방법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9D3DC-6E36-9A9F-A57C-5547C0E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5" y="1104900"/>
            <a:ext cx="14559325" cy="472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84B4C-F23B-2608-CC3B-EF8E80A29E4C}"/>
              </a:ext>
            </a:extLst>
          </p:cNvPr>
          <p:cNvCxnSpPr>
            <a:cxnSpLocks/>
          </p:cNvCxnSpPr>
          <p:nvPr/>
        </p:nvCxnSpPr>
        <p:spPr>
          <a:xfrm>
            <a:off x="5709875" y="1638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FA318-4AFE-BA48-02EA-F9F630E60AC6}"/>
              </a:ext>
            </a:extLst>
          </p:cNvPr>
          <p:cNvSpPr/>
          <p:nvPr/>
        </p:nvSpPr>
        <p:spPr>
          <a:xfrm>
            <a:off x="3119075" y="133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CE4AC-0CE4-65A6-4687-3D821C8A41C5}"/>
              </a:ext>
            </a:extLst>
          </p:cNvPr>
          <p:cNvSpPr txBox="1"/>
          <p:nvPr/>
        </p:nvSpPr>
        <p:spPr>
          <a:xfrm>
            <a:off x="7020537" y="11443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43343-A934-02F6-DF20-D848EB39CA3A}"/>
              </a:ext>
            </a:extLst>
          </p:cNvPr>
          <p:cNvSpPr/>
          <p:nvPr/>
        </p:nvSpPr>
        <p:spPr>
          <a:xfrm>
            <a:off x="5344774" y="177800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67BBFF-36F1-2AA3-89D6-FE779B226F27}"/>
              </a:ext>
            </a:extLst>
          </p:cNvPr>
          <p:cNvSpPr/>
          <p:nvPr/>
        </p:nvSpPr>
        <p:spPr>
          <a:xfrm>
            <a:off x="12176737" y="3009900"/>
            <a:ext cx="21437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CBBEE-D942-96DA-18FC-82E2EDC47A0C}"/>
              </a:ext>
            </a:extLst>
          </p:cNvPr>
          <p:cNvSpPr txBox="1"/>
          <p:nvPr/>
        </p:nvSpPr>
        <p:spPr>
          <a:xfrm>
            <a:off x="3542177" y="7506950"/>
            <a:ext cx="126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 강의 마다 패키지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개씩 추가하여 관리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2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일차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9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88FC9B-049C-75EA-2EE6-019568A6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/>
          <a:stretch/>
        </p:blipFill>
        <p:spPr>
          <a:xfrm>
            <a:off x="2514600" y="419100"/>
            <a:ext cx="11144788" cy="8249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90270D-1F2B-7378-9C33-807DED9844B8}"/>
              </a:ext>
            </a:extLst>
          </p:cNvPr>
          <p:cNvCxnSpPr>
            <a:cxnSpLocks/>
          </p:cNvCxnSpPr>
          <p:nvPr/>
        </p:nvCxnSpPr>
        <p:spPr>
          <a:xfrm>
            <a:off x="8305800" y="5874657"/>
            <a:ext cx="5029200" cy="140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B5998-FCD0-6AC9-EAEB-679030406548}"/>
              </a:ext>
            </a:extLst>
          </p:cNvPr>
          <p:cNvSpPr/>
          <p:nvPr/>
        </p:nvSpPr>
        <p:spPr>
          <a:xfrm>
            <a:off x="4191000" y="3314700"/>
            <a:ext cx="9372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F837-DFA0-1610-B642-4A026121164B}"/>
              </a:ext>
            </a:extLst>
          </p:cNvPr>
          <p:cNvSpPr txBox="1"/>
          <p:nvPr/>
        </p:nvSpPr>
        <p:spPr>
          <a:xfrm>
            <a:off x="8877300" y="7475847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소스코드는 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내부에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있는것만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19509-90AA-E8C1-9118-98F3A12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2100"/>
            <a:ext cx="13129511" cy="3733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72EA17-45AA-79E8-35C4-5A7327B327B9}"/>
              </a:ext>
            </a:extLst>
          </p:cNvPr>
          <p:cNvCxnSpPr>
            <a:cxnSpLocks/>
          </p:cNvCxnSpPr>
          <p:nvPr/>
        </p:nvCxnSpPr>
        <p:spPr>
          <a:xfrm>
            <a:off x="62484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94DC-9395-543E-BA2C-CAC4DA5F5980}"/>
              </a:ext>
            </a:extLst>
          </p:cNvPr>
          <p:cNvSpPr/>
          <p:nvPr/>
        </p:nvSpPr>
        <p:spPr>
          <a:xfrm>
            <a:off x="3429000" y="3771899"/>
            <a:ext cx="2819400" cy="64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70BE2-B561-64C3-078B-3E8210C80E7C}"/>
              </a:ext>
            </a:extLst>
          </p:cNvPr>
          <p:cNvSpPr txBox="1"/>
          <p:nvPr/>
        </p:nvSpPr>
        <p:spPr>
          <a:xfrm>
            <a:off x="7543800" y="37719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ctrl +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D027-DD4E-EB19-7446-78E13291D488}"/>
              </a:ext>
            </a:extLst>
          </p:cNvPr>
          <p:cNvSpPr txBox="1"/>
          <p:nvPr/>
        </p:nvSpPr>
        <p:spPr>
          <a:xfrm>
            <a:off x="990600" y="49530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자동완성 기능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CB9AD7E-02DA-A791-5035-1B989BA75E67}"/>
              </a:ext>
            </a:extLst>
          </p:cNvPr>
          <p:cNvGrpSpPr/>
          <p:nvPr/>
        </p:nvGrpSpPr>
        <p:grpSpPr>
          <a:xfrm rot="5400000">
            <a:off x="7705406" y="5421274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179D12D8-CE1E-E0E1-3B90-BE31485BC89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E91FAD9-BD7A-80D7-75F5-519FFAF0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A2599EB1-8541-C58A-B004-071C3282FD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6EE09AB9-679D-3475-C130-72E67E2F5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9EE2FF-9CA7-620F-2BEF-6958C2BAAC5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22411BE5-3BAE-1828-0E24-EC8C8663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17F6936-8CCA-3E0C-C28D-C8C59EC6F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3" y="6212303"/>
            <a:ext cx="10679969" cy="34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803B35D-6B21-A72B-8A51-0233BA1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5935829" cy="236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33879" y="3654667"/>
            <a:ext cx="1790061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45971" y="4645267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0847" y="6329620"/>
            <a:ext cx="387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데이터 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610901" y="3654667"/>
            <a:ext cx="162077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27170" y="6321667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801577" y="4414853"/>
            <a:ext cx="640879" cy="1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47999" y="3654667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24902" y="632166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502816" y="4414853"/>
            <a:ext cx="3393786" cy="190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9916-460D-380C-915D-DBA9883007BB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선언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09279-D478-FA9B-F3E9-4AE27B795740}"/>
              </a:ext>
            </a:extLst>
          </p:cNvPr>
          <p:cNvSpPr txBox="1"/>
          <p:nvPr/>
        </p:nvSpPr>
        <p:spPr>
          <a:xfrm>
            <a:off x="14209474" y="294678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DF892E-8135-44F1-F3D0-2A0AB93D1252}"/>
              </a:ext>
            </a:extLst>
          </p:cNvPr>
          <p:cNvGrpSpPr/>
          <p:nvPr/>
        </p:nvGrpSpPr>
        <p:grpSpPr>
          <a:xfrm>
            <a:off x="13342270" y="3843338"/>
            <a:ext cx="2748642" cy="950084"/>
            <a:chOff x="3276600" y="5735258"/>
            <a:chExt cx="2748642" cy="95008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7BD081-1C00-032C-AB14-284370E67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6E92A1-913E-FAAC-D630-67FC3C43E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41B80D9-B190-5249-D7F9-40E3B282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2D818E-E454-1D09-3ED1-AE1F97759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A857E-6B70-3593-96FB-9FB6B1088F4E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사용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AD6F5-94F9-A97D-5C9E-EEEF75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5BFD77-BA92-7505-6A46-6D7FCBB61F60}"/>
              </a:ext>
            </a:extLst>
          </p:cNvPr>
          <p:cNvSpPr/>
          <p:nvPr/>
        </p:nvSpPr>
        <p:spPr>
          <a:xfrm>
            <a:off x="2286000" y="2677311"/>
            <a:ext cx="3505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8CB289-DDAA-22FC-E8C6-0869D599B2DD}"/>
              </a:ext>
            </a:extLst>
          </p:cNvPr>
          <p:cNvCxnSpPr>
            <a:cxnSpLocks/>
          </p:cNvCxnSpPr>
          <p:nvPr/>
        </p:nvCxnSpPr>
        <p:spPr>
          <a:xfrm>
            <a:off x="5791200" y="3058311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699A87-47E2-152F-00D8-CB5259AC4A68}"/>
              </a:ext>
            </a:extLst>
          </p:cNvPr>
          <p:cNvSpPr txBox="1"/>
          <p:nvPr/>
        </p:nvSpPr>
        <p:spPr>
          <a:xfrm>
            <a:off x="8229600" y="2854536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EB56DD-C2F9-707A-4347-3CC5FE1FE642}"/>
              </a:ext>
            </a:extLst>
          </p:cNvPr>
          <p:cNvCxnSpPr>
            <a:cxnSpLocks/>
          </p:cNvCxnSpPr>
          <p:nvPr/>
        </p:nvCxnSpPr>
        <p:spPr>
          <a:xfrm>
            <a:off x="5827486" y="5079187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695E3-0452-BB71-343A-DB4D1DC08B6D}"/>
              </a:ext>
            </a:extLst>
          </p:cNvPr>
          <p:cNvSpPr txBox="1"/>
          <p:nvPr/>
        </p:nvSpPr>
        <p:spPr>
          <a:xfrm>
            <a:off x="8265886" y="4875412"/>
            <a:ext cx="240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8FC17-A586-1A29-2A54-6D19A2501E70}"/>
              </a:ext>
            </a:extLst>
          </p:cNvPr>
          <p:cNvSpPr txBox="1"/>
          <p:nvPr/>
        </p:nvSpPr>
        <p:spPr>
          <a:xfrm>
            <a:off x="1752600" y="8437813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최초로 변수를 선언 할 때만 변수의 데이터타입을 작성한다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9FE25-8ED4-5520-D06F-654DC8D9708A}"/>
              </a:ext>
            </a:extLst>
          </p:cNvPr>
          <p:cNvSpPr/>
          <p:nvPr/>
        </p:nvSpPr>
        <p:spPr>
          <a:xfrm>
            <a:off x="3886200" y="4875412"/>
            <a:ext cx="533400" cy="49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AEDF87-B0E5-AFE9-2FB3-78927BC20BA1}"/>
              </a:ext>
            </a:extLst>
          </p:cNvPr>
          <p:cNvCxnSpPr>
            <a:cxnSpLocks/>
          </p:cNvCxnSpPr>
          <p:nvPr/>
        </p:nvCxnSpPr>
        <p:spPr>
          <a:xfrm>
            <a:off x="4212362" y="5374488"/>
            <a:ext cx="207238" cy="59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BA8897-A5D2-2D30-7654-220FE413EF64}"/>
              </a:ext>
            </a:extLst>
          </p:cNvPr>
          <p:cNvSpPr txBox="1"/>
          <p:nvPr/>
        </p:nvSpPr>
        <p:spPr>
          <a:xfrm>
            <a:off x="3429000" y="5993394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B48EE-3EA4-F113-8EDA-4C5662437888}"/>
              </a:ext>
            </a:extLst>
          </p:cNvPr>
          <p:cNvSpPr txBox="1"/>
          <p:nvPr/>
        </p:nvSpPr>
        <p:spPr>
          <a:xfrm>
            <a:off x="14049804" y="377190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CB7069-0A4B-0647-24DC-8C24391A1054}"/>
              </a:ext>
            </a:extLst>
          </p:cNvPr>
          <p:cNvGrpSpPr/>
          <p:nvPr/>
        </p:nvGrpSpPr>
        <p:grpSpPr>
          <a:xfrm>
            <a:off x="13182600" y="4668458"/>
            <a:ext cx="2748642" cy="950084"/>
            <a:chOff x="3276600" y="5735258"/>
            <a:chExt cx="2748642" cy="95008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736F52C-72C0-CD81-DEF3-50F14DBE1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6C3E59-8C70-EF66-9F9F-F3A950A60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58750B-07C2-07CD-A503-C1272D27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BA9A44-4718-EE7D-F6BB-E4F78D35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128421-6DFD-6CE2-8F8E-C33BABF6778F}"/>
              </a:ext>
            </a:extLst>
          </p:cNvPr>
          <p:cNvSpPr txBox="1"/>
          <p:nvPr/>
        </p:nvSpPr>
        <p:spPr>
          <a:xfrm>
            <a:off x="14173200" y="4769812"/>
            <a:ext cx="113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4BA09-8118-4DED-88A2-3531146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47900"/>
            <a:ext cx="7848600" cy="231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0C1D2-81FE-8605-BEC2-50DF47D4A0EB}"/>
              </a:ext>
            </a:extLst>
          </p:cNvPr>
          <p:cNvSpPr txBox="1"/>
          <p:nvPr/>
        </p:nvSpPr>
        <p:spPr>
          <a:xfrm>
            <a:off x="2485571" y="7810500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선언과 동시에 값을 초기화 할 수 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AEB11-308F-D47D-853B-D347209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D56AA39F-56E8-1169-2C07-E9277636D51E}"/>
              </a:ext>
            </a:extLst>
          </p:cNvPr>
          <p:cNvGrpSpPr/>
          <p:nvPr/>
        </p:nvGrpSpPr>
        <p:grpSpPr>
          <a:xfrm>
            <a:off x="7086600" y="38481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BF0ACD51-5FB2-7A83-6FE1-A5EF7694142D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187773C8-EEF7-94E0-EB89-44D6E8527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8C7D3771-9A7C-C753-CD4D-612799EC661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379299C3-0DA7-0355-BEC5-7116F275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2D89C2E-D4AC-E832-8A73-F9F1C438857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230C2E47-CF10-1448-B654-D5DAA0B7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605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4678E-1B46-093C-A3F7-54BE5C7B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628"/>
            <a:ext cx="9543505" cy="63772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06AED2-AEE0-066A-2BE5-3D831F0FB285}"/>
              </a:ext>
            </a:extLst>
          </p:cNvPr>
          <p:cNvCxnSpPr>
            <a:cxnSpLocks/>
          </p:cNvCxnSpPr>
          <p:nvPr/>
        </p:nvCxnSpPr>
        <p:spPr>
          <a:xfrm flipH="1">
            <a:off x="4114800" y="4229100"/>
            <a:ext cx="5486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AF90D8-D69F-1E5E-F6DD-7D9D24AFBDDD}"/>
              </a:ext>
            </a:extLst>
          </p:cNvPr>
          <p:cNvCxnSpPr>
            <a:cxnSpLocks/>
          </p:cNvCxnSpPr>
          <p:nvPr/>
        </p:nvCxnSpPr>
        <p:spPr>
          <a:xfrm flipV="1">
            <a:off x="7315200" y="2705100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550445-81B2-7A92-3F69-4185A0EF92EE}"/>
              </a:ext>
            </a:extLst>
          </p:cNvPr>
          <p:cNvSpPr txBox="1"/>
          <p:nvPr/>
        </p:nvSpPr>
        <p:spPr>
          <a:xfrm>
            <a:off x="8839200" y="24003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값을 넣어둔다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ABA5D-5538-AB3C-0C2E-6A75C6F7C593}"/>
              </a:ext>
            </a:extLst>
          </p:cNvPr>
          <p:cNvCxnSpPr>
            <a:cxnSpLocks/>
          </p:cNvCxnSpPr>
          <p:nvPr/>
        </p:nvCxnSpPr>
        <p:spPr>
          <a:xfrm flipV="1">
            <a:off x="9448800" y="3485021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521DD1-50FC-3BB5-C21E-4CB11B5593BD}"/>
              </a:ext>
            </a:extLst>
          </p:cNvPr>
          <p:cNvSpPr txBox="1"/>
          <p:nvPr/>
        </p:nvSpPr>
        <p:spPr>
          <a:xfrm>
            <a:off x="10972800" y="318022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넣어둔 값을 다시 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1A687-AAAB-5961-4B1F-9BCB848F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721533"/>
            <a:ext cx="9855006" cy="57946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091DC1-8E41-E907-5EC4-6242BA5FDF30}"/>
              </a:ext>
            </a:extLst>
          </p:cNvPr>
          <p:cNvCxnSpPr>
            <a:cxnSpLocks/>
          </p:cNvCxnSpPr>
          <p:nvPr/>
        </p:nvCxnSpPr>
        <p:spPr>
          <a:xfrm>
            <a:off x="10363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D2206E-EC63-50D9-E570-9CEAF2B4C3FB}"/>
              </a:ext>
            </a:extLst>
          </p:cNvPr>
          <p:cNvSpPr/>
          <p:nvPr/>
        </p:nvSpPr>
        <p:spPr>
          <a:xfrm>
            <a:off x="8153400" y="20955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5FA6-4BD3-B243-442C-671E245D8ABD}"/>
              </a:ext>
            </a:extLst>
          </p:cNvPr>
          <p:cNvSpPr txBox="1"/>
          <p:nvPr/>
        </p:nvSpPr>
        <p:spPr>
          <a:xfrm>
            <a:off x="11622120" y="1800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활용하여 다른 변수를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A95C2-CEB2-8620-096E-277FEEDB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5905499"/>
            <a:ext cx="914400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4389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79852-056C-87CE-CAA9-4174905D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98875"/>
            <a:ext cx="9096829" cy="3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B8E78-F72E-BE4F-6ED8-41E31F99B92C}"/>
              </a:ext>
            </a:extLst>
          </p:cNvPr>
          <p:cNvSpPr txBox="1"/>
          <p:nvPr/>
        </p:nvSpPr>
        <p:spPr>
          <a:xfrm>
            <a:off x="3048000" y="68199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B3FC2-DE9D-9B00-998A-81D4573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14500"/>
            <a:ext cx="6781800" cy="4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1A3DC-E1BB-5E37-09D3-129982FD8635}"/>
              </a:ext>
            </a:extLst>
          </p:cNvPr>
          <p:cNvSpPr txBox="1"/>
          <p:nvPr/>
        </p:nvSpPr>
        <p:spPr>
          <a:xfrm>
            <a:off x="656103" y="396602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문자와 문자열 표현 방법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39727-C33D-61C9-CE05-AAAC214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81100"/>
            <a:ext cx="12774702" cy="190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F35C31-D077-C83E-8A0C-0327FB2F9C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972800" y="2010370"/>
            <a:ext cx="15621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F0CA3-D5E4-1F82-5826-9750D8492129}"/>
              </a:ext>
            </a:extLst>
          </p:cNvPr>
          <p:cNvSpPr/>
          <p:nvPr/>
        </p:nvSpPr>
        <p:spPr>
          <a:xfrm>
            <a:off x="12344400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1BBE-796C-4398-72AC-F6D9AB82DC0C}"/>
              </a:ext>
            </a:extLst>
          </p:cNvPr>
          <p:cNvSpPr txBox="1"/>
          <p:nvPr/>
        </p:nvSpPr>
        <p:spPr>
          <a:xfrm>
            <a:off x="4114800" y="4044184"/>
            <a:ext cx="1277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따옴표를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AD0C84-A72B-4D2C-A768-9FB1667EA4A4}"/>
              </a:ext>
            </a:extLst>
          </p:cNvPr>
          <p:cNvSpPr/>
          <p:nvPr/>
        </p:nvSpPr>
        <p:spPr>
          <a:xfrm>
            <a:off x="13335001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84E4EF-A387-374F-AD6B-B5307BF2D4F0}"/>
              </a:ext>
            </a:extLst>
          </p:cNvPr>
          <p:cNvCxnSpPr>
            <a:cxnSpLocks/>
          </p:cNvCxnSpPr>
          <p:nvPr/>
        </p:nvCxnSpPr>
        <p:spPr>
          <a:xfrm flipH="1">
            <a:off x="11582400" y="2010370"/>
            <a:ext cx="19812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87CFC2B-53BB-D102-E50C-9531AB4F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47196"/>
            <a:ext cx="15090582" cy="162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E21071-6E1D-F51C-B331-BEBF8C0CF843}"/>
              </a:ext>
            </a:extLst>
          </p:cNvPr>
          <p:cNvSpPr txBox="1"/>
          <p:nvPr/>
        </p:nvSpPr>
        <p:spPr>
          <a:xfrm>
            <a:off x="3584382" y="7734300"/>
            <a:ext cx="137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쌍따옴표를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846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88B15E-FFB1-22D6-B080-4AD23317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3246443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5030A-4BF9-C744-6F5C-BB6D99789A76}"/>
              </a:ext>
            </a:extLst>
          </p:cNvPr>
          <p:cNvSpPr txBox="1"/>
          <p:nvPr/>
        </p:nvSpPr>
        <p:spPr>
          <a:xfrm>
            <a:off x="1905000" y="5676900"/>
            <a:ext cx="1525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 ‘a’</a:t>
            </a: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“2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개이상의문자입니다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.”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한번에 붙여서 출력 가능하다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214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14097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4886861"/>
            <a:ext cx="1630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출력해보자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667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소수는 기본적으로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클래스">
            <a:extLst>
              <a:ext uri="{FF2B5EF4-FFF2-40B4-BE49-F238E27FC236}">
                <a16:creationId xmlns:a16="http://schemas.microsoft.com/office/drawing/2014/main" id="{C98504CF-E130-400B-2AB2-CDC3D3F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6" y="2933700"/>
            <a:ext cx="4571305" cy="28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1019">
            <a:extLst>
              <a:ext uri="{FF2B5EF4-FFF2-40B4-BE49-F238E27FC236}">
                <a16:creationId xmlns:a16="http://schemas.microsoft.com/office/drawing/2014/main" id="{BE153265-6A9F-E799-B03C-DE8B7B48963A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4" name="Object 61">
              <a:extLst>
                <a:ext uri="{FF2B5EF4-FFF2-40B4-BE49-F238E27FC236}">
                  <a16:creationId xmlns:a16="http://schemas.microsoft.com/office/drawing/2014/main" id="{BFFD0001-40B5-D488-4D8D-923880B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1" name="그룹 1023">
            <a:extLst>
              <a:ext uri="{FF2B5EF4-FFF2-40B4-BE49-F238E27FC236}">
                <a16:creationId xmlns:a16="http://schemas.microsoft.com/office/drawing/2014/main" id="{97F4CE17-A0DE-52A7-4FB3-3E2ECBDD3AA2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2" name="Object 73">
              <a:extLst>
                <a:ext uri="{FF2B5EF4-FFF2-40B4-BE49-F238E27FC236}">
                  <a16:creationId xmlns:a16="http://schemas.microsoft.com/office/drawing/2014/main" id="{75D4274C-546B-A0F1-77E9-1B14FAD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5">
            <a:extLst>
              <a:ext uri="{FF2B5EF4-FFF2-40B4-BE49-F238E27FC236}">
                <a16:creationId xmlns:a16="http://schemas.microsoft.com/office/drawing/2014/main" id="{9E19FF57-9A08-CED5-87AD-18A65C6B842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6" name="Object 79">
              <a:extLst>
                <a:ext uri="{FF2B5EF4-FFF2-40B4-BE49-F238E27FC236}">
                  <a16:creationId xmlns:a16="http://schemas.microsoft.com/office/drawing/2014/main" id="{E25B6956-9214-92AD-E3BE-76BD800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35" name="그룹 1033">
            <a:extLst>
              <a:ext uri="{FF2B5EF4-FFF2-40B4-BE49-F238E27FC236}">
                <a16:creationId xmlns:a16="http://schemas.microsoft.com/office/drawing/2014/main" id="{D73E3025-F115-E55E-EF23-4D6797E7FB36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36" name="Object 106">
              <a:extLst>
                <a:ext uri="{FF2B5EF4-FFF2-40B4-BE49-F238E27FC236}">
                  <a16:creationId xmlns:a16="http://schemas.microsoft.com/office/drawing/2014/main" id="{8520A7AC-F815-28A4-BBEF-DE7D5864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37" name="Object 107">
              <a:extLst>
                <a:ext uri="{FF2B5EF4-FFF2-40B4-BE49-F238E27FC236}">
                  <a16:creationId xmlns:a16="http://schemas.microsoft.com/office/drawing/2014/main" id="{C851393C-134A-FA66-1D11-2E2CCD59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8" name="그룹 1034">
            <a:extLst>
              <a:ext uri="{FF2B5EF4-FFF2-40B4-BE49-F238E27FC236}">
                <a16:creationId xmlns:a16="http://schemas.microsoft.com/office/drawing/2014/main" id="{67E1244D-9E54-082C-A2CE-3B504AD8CEF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9" name="Object 110">
              <a:extLst>
                <a:ext uri="{FF2B5EF4-FFF2-40B4-BE49-F238E27FC236}">
                  <a16:creationId xmlns:a16="http://schemas.microsoft.com/office/drawing/2014/main" id="{39916F35-38F4-36A0-54AB-00C44489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042" name="Picture 8" descr="파이썬(Python)] list.index() 란? (numpy.where() 포함) : 네이버 블로그">
            <a:extLst>
              <a:ext uri="{FF2B5EF4-FFF2-40B4-BE49-F238E27FC236}">
                <a16:creationId xmlns:a16="http://schemas.microsoft.com/office/drawing/2014/main" id="{AEF8CB8F-7296-BB55-F1DA-9F21488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9900"/>
            <a:ext cx="5124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27B64C9D-E65D-96F4-B34A-A3CB8B8780C5}"/>
              </a:ext>
            </a:extLst>
          </p:cNvPr>
          <p:cNvSpPr txBox="1"/>
          <p:nvPr/>
        </p:nvSpPr>
        <p:spPr>
          <a:xfrm>
            <a:off x="3810000" y="6026474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4599B3E-CC08-57FF-08E5-A3FBEA865095}"/>
              </a:ext>
            </a:extLst>
          </p:cNvPr>
          <p:cNvSpPr txBox="1"/>
          <p:nvPr/>
        </p:nvSpPr>
        <p:spPr>
          <a:xfrm>
            <a:off x="10972800" y="6020621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3057D0-D484-808B-CC5E-1410F7218D4D}"/>
              </a:ext>
            </a:extLst>
          </p:cNvPr>
          <p:cNvSpPr txBox="1"/>
          <p:nvPr/>
        </p:nvSpPr>
        <p:spPr>
          <a:xfrm>
            <a:off x="511562" y="5937140"/>
            <a:ext cx="128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1B5D623-8251-9879-E6BD-280C865D97B2}"/>
              </a:ext>
            </a:extLst>
          </p:cNvPr>
          <p:cNvSpPr txBox="1"/>
          <p:nvPr/>
        </p:nvSpPr>
        <p:spPr>
          <a:xfrm>
            <a:off x="491933" y="6667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시장점유율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BF4B2FE-7788-29F2-717D-1FDCBCCFE7C4}"/>
              </a:ext>
            </a:extLst>
          </p:cNvPr>
          <p:cNvSpPr txBox="1"/>
          <p:nvPr/>
        </p:nvSpPr>
        <p:spPr>
          <a:xfrm>
            <a:off x="491933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진입장벽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832C0FB-BB90-DEFF-CCF0-4536A06CE6C0}"/>
              </a:ext>
            </a:extLst>
          </p:cNvPr>
          <p:cNvSpPr txBox="1"/>
          <p:nvPr/>
        </p:nvSpPr>
        <p:spPr>
          <a:xfrm>
            <a:off x="3733800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93E617E-FB1F-51C8-8A73-13A7548F0A0E}"/>
              </a:ext>
            </a:extLst>
          </p:cNvPr>
          <p:cNvSpPr txBox="1"/>
          <p:nvPr/>
        </p:nvSpPr>
        <p:spPr>
          <a:xfrm>
            <a:off x="11049000" y="7454325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186B090-78BE-5F53-49F6-B41D706C210C}"/>
              </a:ext>
            </a:extLst>
          </p:cNvPr>
          <p:cNvSpPr txBox="1"/>
          <p:nvPr/>
        </p:nvSpPr>
        <p:spPr>
          <a:xfrm>
            <a:off x="491933" y="82677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사용분야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AD5A51B-11C4-F9B4-D184-DB43D71FCCBA}"/>
              </a:ext>
            </a:extLst>
          </p:cNvPr>
          <p:cNvSpPr txBox="1"/>
          <p:nvPr/>
        </p:nvSpPr>
        <p:spPr>
          <a:xfrm>
            <a:off x="3764659" y="8267700"/>
            <a:ext cx="53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 프로그래밍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134F56-0A3C-8844-7041-3297CCA224F2}"/>
              </a:ext>
            </a:extLst>
          </p:cNvPr>
          <p:cNvSpPr txBox="1"/>
          <p:nvPr/>
        </p:nvSpPr>
        <p:spPr>
          <a:xfrm>
            <a:off x="11049000" y="8216325"/>
            <a:ext cx="475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1CA651E-FA07-5796-3FBA-2BEDE69DAF28}"/>
              </a:ext>
            </a:extLst>
          </p:cNvPr>
          <p:cNvSpPr txBox="1"/>
          <p:nvPr/>
        </p:nvSpPr>
        <p:spPr>
          <a:xfrm>
            <a:off x="3806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87AD9CF-790F-DE24-8B85-386D4F11FE54}"/>
              </a:ext>
            </a:extLst>
          </p:cNvPr>
          <p:cNvSpPr txBox="1"/>
          <p:nvPr/>
        </p:nvSpPr>
        <p:spPr>
          <a:xfrm>
            <a:off x="11045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69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044" grpId="0"/>
      <p:bldP spid="1048" grpId="0"/>
      <p:bldP spid="1049" grpId="0"/>
      <p:bldP spid="1051" grpId="0"/>
      <p:bldP spid="1052" grpId="0"/>
      <p:bldP spid="1053" grpId="0"/>
      <p:bldP spid="10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대입후 주석으로 크기를 적으시오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작성할때 클래스 이름을 적어주어야 한다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3_2()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몇번인지 적어보자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3_3()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/* */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 변수의 이름으로 사용 할수 있는것을 모두 고르시오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3_4()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 기본형이 아닌것은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3_5()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3_6()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12033</TotalTime>
  <Words>1165</Words>
  <Application>Microsoft Office PowerPoint</Application>
  <PresentationFormat>사용자 지정</PresentationFormat>
  <Paragraphs>299</Paragraphs>
  <Slides>70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473</cp:revision>
  <dcterms:created xsi:type="dcterms:W3CDTF">2022-10-23T12:09:39Z</dcterms:created>
  <dcterms:modified xsi:type="dcterms:W3CDTF">2023-09-21T08:00:25Z</dcterms:modified>
</cp:coreProperties>
</file>