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437" r:id="rId5"/>
    <p:sldId id="281" r:id="rId6"/>
    <p:sldId id="396" r:id="rId7"/>
    <p:sldId id="439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47" r:id="rId30"/>
    <p:sldId id="461" r:id="rId31"/>
    <p:sldId id="462" r:id="rId32"/>
    <p:sldId id="374" r:id="rId33"/>
    <p:sldId id="463" r:id="rId34"/>
    <p:sldId id="385" r:id="rId35"/>
    <p:sldId id="464" r:id="rId36"/>
    <p:sldId id="275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43.pn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0" y="20193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11351" y="2019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2705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3550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4312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5074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477500" y="4381500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변환되어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이항연산자를 수행한다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5100"/>
            <a:ext cx="7696200" cy="373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0472" y="5448300"/>
            <a:ext cx="114281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출력하는 프로그램을 만들어 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1"/>
            <a:ext cx="41148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048500"/>
            <a:ext cx="756259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400" y="1104900"/>
            <a:ext cx="982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둘레구하는 공식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</a:t>
            </a:r>
            <a:endParaRPr lang="ko-KR" altLang="en-US" sz="20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019300"/>
            <a:ext cx="6175418" cy="2914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00300"/>
            <a:ext cx="3521612" cy="2075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201400" y="1015305"/>
            <a:ext cx="6946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2505562"/>
            <a:ext cx="5868658" cy="24517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0723" y="3009077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421904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Part02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308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&amp;&amp;(AND)   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모두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      -&gt; 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둘중 하나만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145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23241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52600" y="4914900"/>
            <a:ext cx="1074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81908" y="5867400"/>
            <a:ext cx="11362344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524000" y="2095500"/>
            <a:ext cx="11508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3543300"/>
            <a:ext cx="3429000" cy="16584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5461942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43300"/>
            <a:ext cx="11213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4000" y="1790700"/>
            <a:ext cx="11880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1. 65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5" y="3748563"/>
            <a:ext cx="12510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894286" y="5254704"/>
            <a:ext cx="6936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285750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X+3*y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 &gt; y-2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X&gt;3 &amp;&amp; x&lt;5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4136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3" y="342900"/>
            <a:ext cx="943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백의자리 이하는 버리고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22424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286000" y="2171700"/>
            <a:ext cx="89562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유니코드표를 참조하지 않아도 되는방법도 생각해볼것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0" y="149412"/>
            <a:ext cx="5929486" cy="1946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0" y="363415"/>
            <a:ext cx="1548384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0" y="2242457"/>
            <a:ext cx="2775159" cy="1562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4889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386" y="3952125"/>
            <a:ext cx="6372225" cy="4476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1936" y="4838700"/>
            <a:ext cx="5784064" cy="1526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5011483"/>
            <a:ext cx="856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350" y="4889837"/>
            <a:ext cx="261185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6945725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7067371"/>
            <a:ext cx="8658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2298" y="7243982"/>
            <a:ext cx="2674835" cy="14011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9332" y="8845704"/>
            <a:ext cx="6507371" cy="8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095463" y="3591461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 = 3 + 5</a:t>
            </a:r>
            <a:endParaRPr lang="ko-KR" altLang="en-US" sz="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177" y="4610099"/>
            <a:ext cx="0" cy="12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610777" y="5981700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638978" y="59436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467777" y="4762499"/>
            <a:ext cx="990600" cy="106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59970" y="4762499"/>
            <a:ext cx="1227407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049177" y="599987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324777" y="2324100"/>
            <a:ext cx="1156482" cy="13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777" y="13942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177" y="4152898"/>
            <a:ext cx="2057044" cy="99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67000" y="5150703"/>
            <a:ext cx="175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1117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95164"/>
                <a:gridCol w="3131044"/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</a:t>
            </a:r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752600" y="6477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10209</TotalTime>
  <Words>564</Words>
  <Application>Microsoft Office PowerPoint</Application>
  <PresentationFormat>사용자 지정</PresentationFormat>
  <Paragraphs>137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294</cp:revision>
  <dcterms:created xsi:type="dcterms:W3CDTF">2022-10-23T12:09:39Z</dcterms:created>
  <dcterms:modified xsi:type="dcterms:W3CDTF">2023-01-14T04:12:58Z</dcterms:modified>
</cp:coreProperties>
</file>