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258" r:id="rId3"/>
    <p:sldId id="259" r:id="rId4"/>
    <p:sldId id="437" r:id="rId5"/>
    <p:sldId id="465" r:id="rId6"/>
    <p:sldId id="484" r:id="rId7"/>
    <p:sldId id="485" r:id="rId8"/>
    <p:sldId id="486" r:id="rId9"/>
    <p:sldId id="487" r:id="rId10"/>
    <p:sldId id="488" r:id="rId11"/>
    <p:sldId id="466" r:id="rId12"/>
    <p:sldId id="467" r:id="rId13"/>
    <p:sldId id="468" r:id="rId14"/>
    <p:sldId id="483" r:id="rId15"/>
    <p:sldId id="281" r:id="rId16"/>
    <p:sldId id="470" r:id="rId17"/>
    <p:sldId id="471" r:id="rId18"/>
    <p:sldId id="472" r:id="rId19"/>
    <p:sldId id="469" r:id="rId20"/>
    <p:sldId id="473" r:id="rId21"/>
    <p:sldId id="474" r:id="rId22"/>
    <p:sldId id="374" r:id="rId23"/>
    <p:sldId id="475" r:id="rId24"/>
    <p:sldId id="477" r:id="rId25"/>
    <p:sldId id="479" r:id="rId26"/>
    <p:sldId id="476" r:id="rId27"/>
    <p:sldId id="478" r:id="rId28"/>
    <p:sldId id="481" r:id="rId29"/>
    <p:sldId id="480" r:id="rId30"/>
    <p:sldId id="385" r:id="rId31"/>
    <p:sldId id="482" r:id="rId32"/>
    <p:sldId id="275" r:id="rId3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8" d="100"/>
          <a:sy n="68" d="100"/>
        </p:scale>
        <p:origin x="894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F2C30-10E1-4C46-91DC-BBDB9629E720}" type="datetimeFigureOut">
              <a:rPr lang="ko-KR" altLang="en-US" smtClean="0"/>
              <a:t>2023-01-14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69.png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367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2380440"/>
            <a:ext cx="9263575" cy="337266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648200" y="4838700"/>
            <a:ext cx="49237" cy="1981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828800" y="7048500"/>
            <a:ext cx="1417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괄호안은 </a:t>
            </a:r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tab</a:t>
            </a:r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들여쓰기 하는것이 가독성에 좋다</a:t>
            </a:r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371600" y="497131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작성 권장사항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078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409700"/>
            <a:ext cx="9495692" cy="2133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172" y="4229100"/>
            <a:ext cx="9334500" cy="1524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6286500"/>
            <a:ext cx="9335672" cy="2079846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7593038" y="1943100"/>
            <a:ext cx="3455962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1049000" y="2077134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괄호의 시작위치는 취향차이이다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896600" y="4552771"/>
            <a:ext cx="670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내용이 한줄일경우 괄호를 생략할수 있다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896600" y="6762571"/>
            <a:ext cx="670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줄넘김 하여도 문제는 없지만 권장하지 않는다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곱셈 기호 12"/>
          <p:cNvSpPr/>
          <p:nvPr/>
        </p:nvSpPr>
        <p:spPr>
          <a:xfrm>
            <a:off x="5257800" y="6667500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371600" y="497131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작성 권장사항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5999" y="8776068"/>
            <a:ext cx="9587385" cy="8632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972800" y="8916769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간단한 실행이면 한줄로 적기도 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146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3238500"/>
            <a:ext cx="10394758" cy="2819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3886200" y="7283548"/>
            <a:ext cx="1066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문에 포함된 문장이 아니다 따라서 무조건 실행된다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주의하도록 하자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3276600" y="4762500"/>
            <a:ext cx="98298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7620000" y="5448300"/>
            <a:ext cx="76200" cy="1752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763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DFE3CFD-8AE7-B344-5821-D059E09D144B}"/>
              </a:ext>
            </a:extLst>
          </p:cNvPr>
          <p:cNvSpPr txBox="1"/>
          <p:nvPr/>
        </p:nvSpPr>
        <p:spPr>
          <a:xfrm>
            <a:off x="990600" y="266700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7EB6279-6EB7-CE1E-EAD0-CF0DFEBD41C3}"/>
              </a:ext>
            </a:extLst>
          </p:cNvPr>
          <p:cNvSpPr txBox="1"/>
          <p:nvPr/>
        </p:nvSpPr>
        <p:spPr>
          <a:xfrm>
            <a:off x="381000" y="1362599"/>
            <a:ext cx="1173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정수 한 개를 입력 받아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50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이상인지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출력하시오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73215715-FBC0-D58E-F951-C109B8095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324101"/>
            <a:ext cx="2819400" cy="15103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3A609EEB-FE3B-A0C4-FB5C-307EB00F5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2324101"/>
            <a:ext cx="2669888" cy="151039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1A895C80-F732-6D8C-2A18-E97A06A04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7200" y="419100"/>
            <a:ext cx="6096000" cy="369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539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368722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 else</a:t>
            </a:r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F7DCD18-D21C-6601-530F-F0F4F9937612}"/>
              </a:ext>
            </a:extLst>
          </p:cNvPr>
          <p:cNvSpPr txBox="1"/>
          <p:nvPr/>
        </p:nvSpPr>
        <p:spPr>
          <a:xfrm>
            <a:off x="1371600" y="497131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else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BAE0638-DBC8-5C47-FD9C-CE0D30CCF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485900"/>
            <a:ext cx="7239000" cy="320974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EB487B60-E45A-24AE-7CA2-5C56677DE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5119802"/>
            <a:ext cx="10435288" cy="23858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E0E451F-64C2-B448-16B3-68087D879252}"/>
              </a:ext>
            </a:extLst>
          </p:cNvPr>
          <p:cNvSpPr txBox="1"/>
          <p:nvPr/>
        </p:nvSpPr>
        <p:spPr>
          <a:xfrm>
            <a:off x="1981200" y="8191500"/>
            <a:ext cx="1356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Else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역시 한줄이라면 중괄호는 생략 가능하다</a:t>
            </a:r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4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9341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BEE3E39-A24D-F33E-4CA5-82D38D315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14" y="2019300"/>
            <a:ext cx="10430650" cy="5105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F43F10C-CC06-7760-CF3C-67D67D7B696F}"/>
              </a:ext>
            </a:extLst>
          </p:cNvPr>
          <p:cNvSpPr txBox="1"/>
          <p:nvPr/>
        </p:nvSpPr>
        <p:spPr>
          <a:xfrm>
            <a:off x="2590800" y="7641326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없어도 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53EF01DA-1BCB-8BA3-E428-193F296D34A4}"/>
              </a:ext>
            </a:extLst>
          </p:cNvPr>
          <p:cNvSpPr/>
          <p:nvPr/>
        </p:nvSpPr>
        <p:spPr>
          <a:xfrm>
            <a:off x="5486400" y="4152900"/>
            <a:ext cx="1143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90995D50-2843-08FC-0C33-515398921122}"/>
              </a:ext>
            </a:extLst>
          </p:cNvPr>
          <p:cNvCxnSpPr>
            <a:cxnSpLocks/>
          </p:cNvCxnSpPr>
          <p:nvPr/>
        </p:nvCxnSpPr>
        <p:spPr>
          <a:xfrm flipH="1">
            <a:off x="4038600" y="4622800"/>
            <a:ext cx="1943100" cy="28829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3F3ACE7-DA91-9F3A-7E2D-A96A5940A8E4}"/>
              </a:ext>
            </a:extLst>
          </p:cNvPr>
          <p:cNvSpPr txBox="1"/>
          <p:nvPr/>
        </p:nvSpPr>
        <p:spPr>
          <a:xfrm>
            <a:off x="1371600" y="497131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else if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845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8999D63-5E6C-352A-7C9F-755BB5230669}"/>
              </a:ext>
            </a:extLst>
          </p:cNvPr>
          <p:cNvSpPr txBox="1"/>
          <p:nvPr/>
        </p:nvSpPr>
        <p:spPr>
          <a:xfrm>
            <a:off x="7086600" y="1790700"/>
            <a:ext cx="373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같은것인가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D942B6A-100D-7C4F-8A6D-16BF9AFCDB26}"/>
              </a:ext>
            </a:extLst>
          </p:cNvPr>
          <p:cNvSpPr txBox="1"/>
          <p:nvPr/>
        </p:nvSpPr>
        <p:spPr>
          <a:xfrm>
            <a:off x="8153400" y="4312503"/>
            <a:ext cx="685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=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9B64380C-2998-E601-FA96-882BE9CC9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3359870"/>
            <a:ext cx="7868495" cy="37648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0A483ABE-F810-B686-DFCE-E76E8EE70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3326528"/>
            <a:ext cx="7908272" cy="379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149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371600" y="497131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1066800" y="1485900"/>
            <a:ext cx="135456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키보드로 숫자를 입력 받아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의배수이면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“3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의배수입니다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 하는 프로그램을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만드시오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7E7CF9D-7E92-6FF8-C88F-AC65D75D85F8}"/>
              </a:ext>
            </a:extLst>
          </p:cNvPr>
          <p:cNvSpPr txBox="1"/>
          <p:nvPr/>
        </p:nvSpPr>
        <p:spPr>
          <a:xfrm>
            <a:off x="990600" y="5924371"/>
            <a:ext cx="1261595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키보드로 성적을 입력 받아  아래의 기준대로 출력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하시오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90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80~89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B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70~79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60~69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 이하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F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64FE6E6B-92BC-1BEB-DD68-5A03B62EE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679895"/>
            <a:ext cx="12005799" cy="200640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3CF34DAD-48D2-F0CB-86F9-A2E744593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8180" y="2679895"/>
            <a:ext cx="3569291" cy="200640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00BA284B-8A8E-714B-841D-54FBC7A471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286" y="4686300"/>
            <a:ext cx="6897914" cy="111533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4E6EBF70-C1D2-8978-A62E-DF7FE2B76E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6747739"/>
            <a:ext cx="5123870" cy="235340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966D2FC5-402B-3935-686F-5F57DB4E35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59175" y="6608450"/>
            <a:ext cx="6238225" cy="359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03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F88F580-08BE-88C2-D640-13F0026591CB}"/>
              </a:ext>
            </a:extLst>
          </p:cNvPr>
          <p:cNvSpPr txBox="1"/>
          <p:nvPr/>
        </p:nvSpPr>
        <p:spPr>
          <a:xfrm>
            <a:off x="10515600" y="1530396"/>
            <a:ext cx="59475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Part04 </a:t>
            </a:r>
            <a:r>
              <a:rPr lang="ko-KR" altLang="en-US" sz="72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반복문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1146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while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xmlns="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4213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 while, </a:t>
            </a:r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중첩 </a:t>
            </a:r>
            <a:r>
              <a:rPr lang="ko-KR" altLang="en-US" sz="32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반복문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xmlns="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2DA360B-FCE9-ADF1-10BF-66DDB117C22D}"/>
              </a:ext>
            </a:extLst>
          </p:cNvPr>
          <p:cNvSpPr txBox="1"/>
          <p:nvPr/>
        </p:nvSpPr>
        <p:spPr>
          <a:xfrm>
            <a:off x="1371600" y="497131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중첩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FDCB96E-3A6A-E20E-6B3E-74A3ACF74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638300"/>
            <a:ext cx="11746051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98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5630B4D-DF4E-BC3D-757C-A3B2A315F4F2}"/>
              </a:ext>
            </a:extLst>
          </p:cNvPr>
          <p:cNvSpPr txBox="1"/>
          <p:nvPr/>
        </p:nvSpPr>
        <p:spPr>
          <a:xfrm>
            <a:off x="5105400" y="1943100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어디의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else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인걸까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DE5418B-082F-E705-4D28-CBA7C8AC9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16" y="3219477"/>
            <a:ext cx="16167767" cy="38480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93BDE34-33C5-FDA9-E751-35DF54EBB531}"/>
              </a:ext>
            </a:extLst>
          </p:cNvPr>
          <p:cNvSpPr txBox="1"/>
          <p:nvPr/>
        </p:nvSpPr>
        <p:spPr>
          <a:xfrm>
            <a:off x="3962400" y="7842223"/>
            <a:ext cx="1120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중괄호가 없으면 항상 가장 가까운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else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318435F-3F26-893B-C776-AEF9745E9F14}"/>
              </a:ext>
            </a:extLst>
          </p:cNvPr>
          <p:cNvSpPr/>
          <p:nvPr/>
        </p:nvSpPr>
        <p:spPr>
          <a:xfrm>
            <a:off x="1676400" y="5295900"/>
            <a:ext cx="1143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1127EAB3-6DAD-9C7A-14B8-F0BC20C76B84}"/>
              </a:ext>
            </a:extLst>
          </p:cNvPr>
          <p:cNvCxnSpPr>
            <a:cxnSpLocks/>
          </p:cNvCxnSpPr>
          <p:nvPr/>
        </p:nvCxnSpPr>
        <p:spPr>
          <a:xfrm>
            <a:off x="2171700" y="5765800"/>
            <a:ext cx="1943100" cy="20637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314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xmlns="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xmlns="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xmlns="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xmlns="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xmlns="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xmlns="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xmlns="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xmlns="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xmlns="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D99763A-FC24-23F5-5BA9-D7B042E0F323}"/>
              </a:ext>
            </a:extLst>
          </p:cNvPr>
          <p:cNvSpPr txBox="1"/>
          <p:nvPr/>
        </p:nvSpPr>
        <p:spPr>
          <a:xfrm>
            <a:off x="14249400" y="5254704"/>
            <a:ext cx="32239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switch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C6D1BEA1-FCB7-ADA2-78D2-FCA636D86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28128"/>
            <a:ext cx="9601200" cy="738722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CFF5B8DD-5AE4-FAD3-A6B6-087AE8C7C5CC}"/>
              </a:ext>
            </a:extLst>
          </p:cNvPr>
          <p:cNvCxnSpPr>
            <a:cxnSpLocks/>
          </p:cNvCxnSpPr>
          <p:nvPr/>
        </p:nvCxnSpPr>
        <p:spPr>
          <a:xfrm flipV="1">
            <a:off x="3338286" y="2697869"/>
            <a:ext cx="1333500" cy="6440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E796A059-B810-0D98-E1E7-CFDC3D7E4445}"/>
              </a:ext>
            </a:extLst>
          </p:cNvPr>
          <p:cNvSpPr/>
          <p:nvPr/>
        </p:nvSpPr>
        <p:spPr>
          <a:xfrm>
            <a:off x="2728686" y="3113368"/>
            <a:ext cx="533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294F0AF-B11E-C3D3-7E36-E421B71D61F4}"/>
              </a:ext>
            </a:extLst>
          </p:cNvPr>
          <p:cNvSpPr txBox="1"/>
          <p:nvPr/>
        </p:nvSpPr>
        <p:spPr>
          <a:xfrm>
            <a:off x="4786086" y="2019300"/>
            <a:ext cx="533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조건식과 값이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일치해야지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실행된다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F7C1572C-BCA3-8087-AA95-7CC53490A1B0}"/>
              </a:ext>
            </a:extLst>
          </p:cNvPr>
          <p:cNvCxnSpPr>
            <a:cxnSpLocks/>
          </p:cNvCxnSpPr>
          <p:nvPr/>
        </p:nvCxnSpPr>
        <p:spPr>
          <a:xfrm>
            <a:off x="3185886" y="7048500"/>
            <a:ext cx="14332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09A98BD4-AB00-6A86-0B92-B0599743A4C4}"/>
              </a:ext>
            </a:extLst>
          </p:cNvPr>
          <p:cNvSpPr/>
          <p:nvPr/>
        </p:nvSpPr>
        <p:spPr>
          <a:xfrm>
            <a:off x="1433286" y="6819900"/>
            <a:ext cx="1676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8A0704C-FEE1-6E77-EBF1-1AE8FC4BD2CC}"/>
              </a:ext>
            </a:extLst>
          </p:cNvPr>
          <p:cNvSpPr txBox="1"/>
          <p:nvPr/>
        </p:nvSpPr>
        <p:spPr>
          <a:xfrm>
            <a:off x="4724400" y="6405653"/>
            <a:ext cx="106063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케이스에 걸리지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않을경우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실행된다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필수요소는 아니다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10695169" y="1409700"/>
            <a:ext cx="667843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조건식의 결과는 반드시 정수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문자열이어야 한다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case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값은 중복될수 없다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case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값은 상수이어야 한다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B8A15C9-2EDD-D4B9-010E-8DA55A06F005}"/>
              </a:ext>
            </a:extLst>
          </p:cNvPr>
          <p:cNvSpPr txBox="1"/>
          <p:nvPr/>
        </p:nvSpPr>
        <p:spPr>
          <a:xfrm>
            <a:off x="10279966" y="486876"/>
            <a:ext cx="6941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Switch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제약조건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3075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F4E70EB-AA80-91DA-57D2-19FC56B8D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562100"/>
            <a:ext cx="4724400" cy="1652091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8728C6A8-4D7D-268E-5281-DC10D54F5FAB}"/>
              </a:ext>
            </a:extLst>
          </p:cNvPr>
          <p:cNvCxnSpPr>
            <a:cxnSpLocks/>
          </p:cNvCxnSpPr>
          <p:nvPr/>
        </p:nvCxnSpPr>
        <p:spPr>
          <a:xfrm>
            <a:off x="6019800" y="2171700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02FBC73-6D32-BE4A-99AE-931EFFD21AAA}"/>
              </a:ext>
            </a:extLst>
          </p:cNvPr>
          <p:cNvSpPr/>
          <p:nvPr/>
        </p:nvSpPr>
        <p:spPr>
          <a:xfrm>
            <a:off x="4267200" y="1943100"/>
            <a:ext cx="152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DB3966A-604A-C7AF-0667-0ED47D22CC92}"/>
              </a:ext>
            </a:extLst>
          </p:cNvPr>
          <p:cNvSpPr txBox="1"/>
          <p:nvPr/>
        </p:nvSpPr>
        <p:spPr>
          <a:xfrm>
            <a:off x="7734300" y="1906235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Boolean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타입은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쓸수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AA78E6EB-2B01-79CC-9057-3759C5D56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626034"/>
            <a:ext cx="7409848" cy="2431866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93549FE3-F7E7-5442-6CD8-8AD51821A1D6}"/>
              </a:ext>
            </a:extLst>
          </p:cNvPr>
          <p:cNvCxnSpPr>
            <a:cxnSpLocks/>
          </p:cNvCxnSpPr>
          <p:nvPr/>
        </p:nvCxnSpPr>
        <p:spPr>
          <a:xfrm>
            <a:off x="5715000" y="5205190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94227EF0-3965-DF6B-ED6C-E7B6D0756247}"/>
              </a:ext>
            </a:extLst>
          </p:cNvPr>
          <p:cNvSpPr/>
          <p:nvPr/>
        </p:nvSpPr>
        <p:spPr>
          <a:xfrm>
            <a:off x="3962400" y="4976590"/>
            <a:ext cx="152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EABB99B-43C1-73B3-BBA9-53357E140C3A}"/>
              </a:ext>
            </a:extLst>
          </p:cNvPr>
          <p:cNvSpPr txBox="1"/>
          <p:nvPr/>
        </p:nvSpPr>
        <p:spPr>
          <a:xfrm>
            <a:off x="7429500" y="4939725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Case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에서도 </a:t>
            </a:r>
            <a:r>
              <a:rPr lang="en-US" altLang="ko-KR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boolean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쓸 수 없다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49360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495300"/>
            <a:ext cx="4876800" cy="7784563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93549FE3-F7E7-5442-6CD8-8AD51821A1D6}"/>
              </a:ext>
            </a:extLst>
          </p:cNvPr>
          <p:cNvCxnSpPr>
            <a:cxnSpLocks/>
          </p:cNvCxnSpPr>
          <p:nvPr/>
        </p:nvCxnSpPr>
        <p:spPr>
          <a:xfrm>
            <a:off x="7658100" y="4113565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94227EF0-3965-DF6B-ED6C-E7B6D0756247}"/>
              </a:ext>
            </a:extLst>
          </p:cNvPr>
          <p:cNvSpPr/>
          <p:nvPr/>
        </p:nvSpPr>
        <p:spPr>
          <a:xfrm>
            <a:off x="5905500" y="3884965"/>
            <a:ext cx="152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EABB99B-43C1-73B3-BBA9-53357E140C3A}"/>
              </a:ext>
            </a:extLst>
          </p:cNvPr>
          <p:cNvSpPr txBox="1"/>
          <p:nvPr/>
        </p:nvSpPr>
        <p:spPr>
          <a:xfrm>
            <a:off x="9372600" y="384810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유니코드로 변환되어 정수 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OK!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93549FE3-F7E7-5442-6CD8-8AD51821A1D6}"/>
              </a:ext>
            </a:extLst>
          </p:cNvPr>
          <p:cNvCxnSpPr>
            <a:cxnSpLocks/>
          </p:cNvCxnSpPr>
          <p:nvPr/>
        </p:nvCxnSpPr>
        <p:spPr>
          <a:xfrm>
            <a:off x="7658100" y="4951765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94227EF0-3965-DF6B-ED6C-E7B6D0756247}"/>
              </a:ext>
            </a:extLst>
          </p:cNvPr>
          <p:cNvSpPr/>
          <p:nvPr/>
        </p:nvSpPr>
        <p:spPr>
          <a:xfrm>
            <a:off x="5905500" y="4723165"/>
            <a:ext cx="152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EABB99B-43C1-73B3-BBA9-53357E140C3A}"/>
              </a:ext>
            </a:extLst>
          </p:cNvPr>
          <p:cNvSpPr txBox="1"/>
          <p:nvPr/>
        </p:nvSpPr>
        <p:spPr>
          <a:xfrm>
            <a:off x="9372600" y="4686300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변수는 사용할수 없다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93549FE3-F7E7-5442-6CD8-8AD51821A1D6}"/>
              </a:ext>
            </a:extLst>
          </p:cNvPr>
          <p:cNvCxnSpPr>
            <a:cxnSpLocks/>
          </p:cNvCxnSpPr>
          <p:nvPr/>
        </p:nvCxnSpPr>
        <p:spPr>
          <a:xfrm>
            <a:off x="7658100" y="5866165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94227EF0-3965-DF6B-ED6C-E7B6D0756247}"/>
              </a:ext>
            </a:extLst>
          </p:cNvPr>
          <p:cNvSpPr/>
          <p:nvPr/>
        </p:nvSpPr>
        <p:spPr>
          <a:xfrm>
            <a:off x="5905500" y="5637565"/>
            <a:ext cx="152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EABB99B-43C1-73B3-BBA9-53357E140C3A}"/>
              </a:ext>
            </a:extLst>
          </p:cNvPr>
          <p:cNvSpPr txBox="1"/>
          <p:nvPr/>
        </p:nvSpPr>
        <p:spPr>
          <a:xfrm>
            <a:off x="9372600" y="5600700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상수라서 사용 가능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OK!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93549FE3-F7E7-5442-6CD8-8AD51821A1D6}"/>
              </a:ext>
            </a:extLst>
          </p:cNvPr>
          <p:cNvCxnSpPr>
            <a:cxnSpLocks/>
          </p:cNvCxnSpPr>
          <p:nvPr/>
        </p:nvCxnSpPr>
        <p:spPr>
          <a:xfrm>
            <a:off x="7620000" y="6729190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94227EF0-3965-DF6B-ED6C-E7B6D0756247}"/>
              </a:ext>
            </a:extLst>
          </p:cNvPr>
          <p:cNvSpPr/>
          <p:nvPr/>
        </p:nvSpPr>
        <p:spPr>
          <a:xfrm>
            <a:off x="5867400" y="6500590"/>
            <a:ext cx="152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EABB99B-43C1-73B3-BBA9-53357E140C3A}"/>
              </a:ext>
            </a:extLst>
          </p:cNvPr>
          <p:cNvSpPr txBox="1"/>
          <p:nvPr/>
        </p:nvSpPr>
        <p:spPr>
          <a:xfrm>
            <a:off x="9334500" y="6352282"/>
            <a:ext cx="8953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JDK 1.7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이상부터 문자열 사용가능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 조건문 역시 문자열이여야 한다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OK!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93549FE3-F7E7-5442-6CD8-8AD51821A1D6}"/>
              </a:ext>
            </a:extLst>
          </p:cNvPr>
          <p:cNvCxnSpPr>
            <a:cxnSpLocks/>
          </p:cNvCxnSpPr>
          <p:nvPr/>
        </p:nvCxnSpPr>
        <p:spPr>
          <a:xfrm>
            <a:off x="7581900" y="7618765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94227EF0-3965-DF6B-ED6C-E7B6D0756247}"/>
              </a:ext>
            </a:extLst>
          </p:cNvPr>
          <p:cNvSpPr/>
          <p:nvPr/>
        </p:nvSpPr>
        <p:spPr>
          <a:xfrm>
            <a:off x="5829300" y="7390165"/>
            <a:ext cx="152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EABB99B-43C1-73B3-BBA9-53357E140C3A}"/>
              </a:ext>
            </a:extLst>
          </p:cNvPr>
          <p:cNvSpPr txBox="1"/>
          <p:nvPr/>
        </p:nvSpPr>
        <p:spPr>
          <a:xfrm>
            <a:off x="9296400" y="7454325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실수는 사용 불가능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90673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7C83C48-30DF-B7DB-0742-60E502BCD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114" y="1328128"/>
            <a:ext cx="9601200" cy="7387225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192B3151-4915-2B1F-8714-223155661583}"/>
              </a:ext>
            </a:extLst>
          </p:cNvPr>
          <p:cNvCxnSpPr>
            <a:cxnSpLocks/>
          </p:cNvCxnSpPr>
          <p:nvPr/>
        </p:nvCxnSpPr>
        <p:spPr>
          <a:xfrm>
            <a:off x="5029200" y="5372100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AF3E039D-11F1-65FF-C1CD-AC61ECFD442F}"/>
              </a:ext>
            </a:extLst>
          </p:cNvPr>
          <p:cNvSpPr/>
          <p:nvPr/>
        </p:nvSpPr>
        <p:spPr>
          <a:xfrm>
            <a:off x="3276600" y="5143500"/>
            <a:ext cx="152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F3264D7-FC01-A60A-1582-524467C672CA}"/>
              </a:ext>
            </a:extLst>
          </p:cNvPr>
          <p:cNvSpPr txBox="1"/>
          <p:nvPr/>
        </p:nvSpPr>
        <p:spPr>
          <a:xfrm>
            <a:off x="6743700" y="5106635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break; 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제거하고 실행해보자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80082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B775B69-867E-6D09-FBAC-9DCE56EE27DC}"/>
              </a:ext>
            </a:extLst>
          </p:cNvPr>
          <p:cNvSpPr txBox="1"/>
          <p:nvPr/>
        </p:nvSpPr>
        <p:spPr>
          <a:xfrm>
            <a:off x="3429000" y="7734300"/>
            <a:ext cx="12268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단계적으로 코드를 실행해야 할때 일부러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break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빼서 활용하기도 한다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820373"/>
            <a:ext cx="5334000" cy="653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7771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2DA360B-FCE9-ADF1-10BF-66DDB117C22D}"/>
              </a:ext>
            </a:extLst>
          </p:cNvPr>
          <p:cNvSpPr txBox="1"/>
          <p:nvPr/>
        </p:nvSpPr>
        <p:spPr>
          <a:xfrm>
            <a:off x="1371600" y="497131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랜덤숫자 만들기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DC0CEAC-03B0-6CA0-B904-A9724C34AA11}"/>
              </a:ext>
            </a:extLst>
          </p:cNvPr>
          <p:cNvSpPr txBox="1"/>
          <p:nvPr/>
        </p:nvSpPr>
        <p:spPr>
          <a:xfrm>
            <a:off x="1143000" y="3680460"/>
            <a:ext cx="754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 ~ 0.999… </a:t>
            </a:r>
            <a:r>
              <a:rPr lang="ko-KR" altLang="en-US" sz="4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사이의 소수를 </a:t>
            </a:r>
            <a:endParaRPr lang="en-US" altLang="ko-KR" sz="48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랜덤하게 생성한다</a:t>
            </a:r>
            <a:r>
              <a:rPr lang="en-US" altLang="ko-KR" sz="4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943100"/>
            <a:ext cx="8068235" cy="11430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001000" y="2705100"/>
            <a:ext cx="1600200" cy="1128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7696200" y="2247997"/>
            <a:ext cx="609600" cy="4571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287000" y="3833936"/>
            <a:ext cx="640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0~14 </a:t>
            </a:r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까지의 수가 나온다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4610100" y="2214586"/>
            <a:ext cx="2857500" cy="4905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4610100" y="2712182"/>
            <a:ext cx="1264334" cy="11217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4575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2DA360B-FCE9-ADF1-10BF-66DDB117C22D}"/>
              </a:ext>
            </a:extLst>
          </p:cNvPr>
          <p:cNvSpPr txBox="1"/>
          <p:nvPr/>
        </p:nvSpPr>
        <p:spPr>
          <a:xfrm>
            <a:off x="1371600" y="197703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DC0CEAC-03B0-6CA0-B904-A9724C34AA11}"/>
              </a:ext>
            </a:extLst>
          </p:cNvPr>
          <p:cNvSpPr txBox="1"/>
          <p:nvPr/>
        </p:nvSpPr>
        <p:spPr>
          <a:xfrm>
            <a:off x="76200" y="1028700"/>
            <a:ext cx="1516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월을 입력받아 어떤 계절인지 출력해보자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(switch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사용할것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3,4,5 :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봄     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6,7,8 :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여름  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9,10,11 :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가을  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12,1,2 :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겨울 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8400" y="1104900"/>
            <a:ext cx="3039369" cy="13248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DC0CEAC-03B0-6CA0-B904-A9724C34AA11}"/>
              </a:ext>
            </a:extLst>
          </p:cNvPr>
          <p:cNvSpPr txBox="1"/>
          <p:nvPr/>
        </p:nvSpPr>
        <p:spPr>
          <a:xfrm>
            <a:off x="76200" y="3848100"/>
            <a:ext cx="1607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랜덤 숫자를 생성하여 가위바위보 게임을 만들자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(switch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사용할것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endParaRPr lang="en-US" altLang="ko-KR" sz="36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674365"/>
            <a:ext cx="6858000" cy="260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013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D19D88B-9541-32D7-90F1-0C45C993E21C}"/>
              </a:ext>
            </a:extLst>
          </p:cNvPr>
          <p:cNvSpPr txBox="1"/>
          <p:nvPr/>
        </p:nvSpPr>
        <p:spPr>
          <a:xfrm>
            <a:off x="13611772" y="5254704"/>
            <a:ext cx="12586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xmlns="" id="{EB9768FE-76B0-709F-3C4D-0ECBB41147C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xmlns="" id="{0637F47C-891C-2B90-8647-32B84C264D42}"/>
              </a:ext>
            </a:extLst>
          </p:cNvPr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xmlns="" id="{710F969D-8259-9328-33C3-C6DB500C6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xmlns="" id="{A87796A8-251B-F38A-5AE9-11F8D847B25D}"/>
              </a:ext>
            </a:extLst>
          </p:cNvPr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xmlns="" id="{9E806C19-D323-E705-F3B8-EEABB39F0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xmlns="" id="{701795E0-24B6-38E6-7308-FED7AD2B6900}"/>
              </a:ext>
            </a:extLst>
          </p:cNvPr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xmlns="" id="{D8C68167-7FB5-1F8E-D53C-DEA682F46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xmlns="" id="{03226A72-764D-99F3-A14F-47C351CB448B}"/>
              </a:ext>
            </a:extLst>
          </p:cNvPr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xmlns="" id="{77C5B9A8-AEBA-093B-4CD6-4F1ECF519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44AB10B-96D7-19D1-5C7A-D2761E62F16E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7853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37593" y="1785257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2347393" y="1714500"/>
            <a:ext cx="1437605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year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년도를 입력받아 해당 년도가 윤년인지 아닌지 출력하시오</a:t>
            </a:r>
            <a:endParaRPr lang="en-US" altLang="ko-KR" sz="36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윤년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2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29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일이 있는 해</a:t>
            </a:r>
            <a:endParaRPr lang="en-US" altLang="ko-KR" sz="36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4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나누어 떨어지는 해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ex) 2004, 2008</a:t>
            </a:r>
          </a:p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이중에서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나누어 떨어지는해는 평년이다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이중에서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400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나누어 떨어지면 윤년이다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393" y="4607665"/>
            <a:ext cx="4394493" cy="16947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52400" y="108857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2362200" y="229969"/>
            <a:ext cx="10963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정수를 입력 받아 양수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0 ,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음수를 구분하여 출력하시오</a:t>
            </a:r>
            <a:endParaRPr lang="en-US" altLang="ko-KR" sz="36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0" y="42190"/>
            <a:ext cx="3266394" cy="14437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52400" y="6438900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2362200" y="6630769"/>
            <a:ext cx="10722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숫자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개를 입력 받아 중간 크기의 숫자를 출력하시오</a:t>
            </a:r>
            <a:endParaRPr lang="en-US" altLang="ko-KR" sz="36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7393" y="7488312"/>
            <a:ext cx="11400236" cy="215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709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다이아몬드 14"/>
          <p:cNvSpPr/>
          <p:nvPr/>
        </p:nvSpPr>
        <p:spPr>
          <a:xfrm>
            <a:off x="8513989" y="1943100"/>
            <a:ext cx="1828800" cy="2057400"/>
          </a:xfrm>
          <a:prstGeom prst="diamond">
            <a:avLst/>
          </a:prstGeom>
          <a:noFill/>
          <a:ln>
            <a:solidFill>
              <a:srgbClr val="4C50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꺾인 연결선 17"/>
          <p:cNvCxnSpPr/>
          <p:nvPr/>
        </p:nvCxnSpPr>
        <p:spPr>
          <a:xfrm rot="5400000">
            <a:off x="5567393" y="4194518"/>
            <a:ext cx="4124180" cy="1736188"/>
          </a:xfrm>
          <a:prstGeom prst="bentConnector3">
            <a:avLst>
              <a:gd name="adj1" fmla="val -824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21" name="그룹 1021">
            <a:extLst>
              <a:ext uri="{FF2B5EF4-FFF2-40B4-BE49-F238E27FC236}">
                <a16:creationId xmlns:a16="http://schemas.microsoft.com/office/drawing/2014/main" xmlns="" id="{DAE466EB-8914-A47B-444E-4C193B0D877A}"/>
              </a:ext>
            </a:extLst>
          </p:cNvPr>
          <p:cNvGrpSpPr/>
          <p:nvPr/>
        </p:nvGrpSpPr>
        <p:grpSpPr>
          <a:xfrm>
            <a:off x="5161189" y="7277100"/>
            <a:ext cx="3393622" cy="1114286"/>
            <a:chOff x="7446046" y="4828571"/>
            <a:chExt cx="3393622" cy="1114286"/>
          </a:xfrm>
        </p:grpSpPr>
        <p:pic>
          <p:nvPicPr>
            <p:cNvPr id="23" name="Object 71">
              <a:extLst>
                <a:ext uri="{FF2B5EF4-FFF2-40B4-BE49-F238E27FC236}">
                  <a16:creationId xmlns:a16="http://schemas.microsoft.com/office/drawing/2014/main" xmlns="" id="{44802802-8C0A-9B02-4940-D16EEB7C2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24" name="그룹 1021">
            <a:extLst>
              <a:ext uri="{FF2B5EF4-FFF2-40B4-BE49-F238E27FC236}">
                <a16:creationId xmlns:a16="http://schemas.microsoft.com/office/drawing/2014/main" xmlns="" id="{DAE466EB-8914-A47B-444E-4C193B0D877A}"/>
              </a:ext>
            </a:extLst>
          </p:cNvPr>
          <p:cNvGrpSpPr/>
          <p:nvPr/>
        </p:nvGrpSpPr>
        <p:grpSpPr>
          <a:xfrm>
            <a:off x="7731578" y="5052647"/>
            <a:ext cx="3393622" cy="1114286"/>
            <a:chOff x="7446046" y="4828571"/>
            <a:chExt cx="3393622" cy="1114286"/>
          </a:xfrm>
        </p:grpSpPr>
        <p:pic>
          <p:nvPicPr>
            <p:cNvPr id="25" name="Object 71">
              <a:extLst>
                <a:ext uri="{FF2B5EF4-FFF2-40B4-BE49-F238E27FC236}">
                  <a16:creationId xmlns:a16="http://schemas.microsoft.com/office/drawing/2014/main" xmlns="" id="{44802802-8C0A-9B02-4940-D16EEB7C2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0628D70E-4BD6-EF88-6059-DB86364B2320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9399875" y="4045047"/>
            <a:ext cx="28514" cy="1007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72769C28-9BB6-DE9C-7B6F-264B77B8DD0E}"/>
              </a:ext>
            </a:extLst>
          </p:cNvPr>
          <p:cNvSpPr txBox="1"/>
          <p:nvPr/>
        </p:nvSpPr>
        <p:spPr>
          <a:xfrm>
            <a:off x="8742945" y="276968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배고프다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270932A0-5477-2529-2641-C73A825AFD61}"/>
              </a:ext>
            </a:extLst>
          </p:cNvPr>
          <p:cNvSpPr txBox="1"/>
          <p:nvPr/>
        </p:nvSpPr>
        <p:spPr>
          <a:xfrm>
            <a:off x="4627789" y="4283206"/>
            <a:ext cx="2040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아니오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270932A0-5477-2529-2641-C73A825AFD61}"/>
              </a:ext>
            </a:extLst>
          </p:cNvPr>
          <p:cNvSpPr txBox="1"/>
          <p:nvPr/>
        </p:nvSpPr>
        <p:spPr>
          <a:xfrm>
            <a:off x="9809389" y="4190504"/>
            <a:ext cx="106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2769C28-9BB6-DE9C-7B6F-264B77B8DD0E}"/>
              </a:ext>
            </a:extLst>
          </p:cNvPr>
          <p:cNvSpPr txBox="1"/>
          <p:nvPr/>
        </p:nvSpPr>
        <p:spPr>
          <a:xfrm>
            <a:off x="8590189" y="5378957"/>
            <a:ext cx="1899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밥을 먹는다</a:t>
            </a:r>
            <a:r>
              <a:rPr lang="en-US" altLang="ko-KR" sz="24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72769C28-9BB6-DE9C-7B6F-264B77B8DD0E}"/>
              </a:ext>
            </a:extLst>
          </p:cNvPr>
          <p:cNvSpPr txBox="1"/>
          <p:nvPr/>
        </p:nvSpPr>
        <p:spPr>
          <a:xfrm>
            <a:off x="5887811" y="7603410"/>
            <a:ext cx="1899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그만 먹는다</a:t>
            </a:r>
            <a:r>
              <a:rPr lang="en-US" altLang="ko-KR" sz="24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371600" y="497131"/>
            <a:ext cx="1402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조건식이 참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(true)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계속 반복하여 실행한다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xmlns="" id="{0C773C2D-7952-42B1-1C14-32B6F531BA11}"/>
              </a:ext>
            </a:extLst>
          </p:cNvPr>
          <p:cNvCxnSpPr>
            <a:cxnSpLocks/>
          </p:cNvCxnSpPr>
          <p:nvPr/>
        </p:nvCxnSpPr>
        <p:spPr>
          <a:xfrm>
            <a:off x="11161486" y="5589832"/>
            <a:ext cx="1563914" cy="199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" name="그룹 1021">
            <a:extLst>
              <a:ext uri="{FF2B5EF4-FFF2-40B4-BE49-F238E27FC236}">
                <a16:creationId xmlns:a16="http://schemas.microsoft.com/office/drawing/2014/main" xmlns="" id="{00BB86B9-E92A-B85A-95D5-5FC9D2623525}"/>
              </a:ext>
            </a:extLst>
          </p:cNvPr>
          <p:cNvGrpSpPr/>
          <p:nvPr/>
        </p:nvGrpSpPr>
        <p:grpSpPr>
          <a:xfrm>
            <a:off x="12776201" y="5054285"/>
            <a:ext cx="3393622" cy="1114286"/>
            <a:chOff x="7446046" y="4828571"/>
            <a:chExt cx="3393622" cy="1114286"/>
          </a:xfrm>
        </p:grpSpPr>
        <p:pic>
          <p:nvPicPr>
            <p:cNvPr id="5" name="Object 71">
              <a:extLst>
                <a:ext uri="{FF2B5EF4-FFF2-40B4-BE49-F238E27FC236}">
                  <a16:creationId xmlns:a16="http://schemas.microsoft.com/office/drawing/2014/main" xmlns="" id="{4D9C2CFC-171E-587A-9A19-D40FBD4D4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0BB95F0-D042-F4F0-93C1-BBBDEDE0CCEB}"/>
              </a:ext>
            </a:extLst>
          </p:cNvPr>
          <p:cNvSpPr txBox="1"/>
          <p:nvPr/>
        </p:nvSpPr>
        <p:spPr>
          <a:xfrm>
            <a:off x="13634812" y="5380595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포만감 증가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B4C4A633-0DE2-72B6-C4B7-AAAB1DCA58F4}"/>
              </a:ext>
            </a:extLst>
          </p:cNvPr>
          <p:cNvCxnSpPr>
            <a:cxnSpLocks/>
            <a:endCxn id="15" idx="3"/>
          </p:cNvCxnSpPr>
          <p:nvPr/>
        </p:nvCxnSpPr>
        <p:spPr>
          <a:xfrm flipH="1" flipV="1">
            <a:off x="10342789" y="2971800"/>
            <a:ext cx="3906611" cy="20375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857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371600" y="497131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2781300" y="8115300"/>
            <a:ext cx="12233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for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실행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증감식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5B18E58-C822-3D4A-DC6C-337B77A00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448205"/>
            <a:ext cx="10840917" cy="27432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1531DCE9-8979-540C-770F-532EA63DD581}"/>
              </a:ext>
            </a:extLst>
          </p:cNvPr>
          <p:cNvCxnSpPr>
            <a:cxnSpLocks/>
          </p:cNvCxnSpPr>
          <p:nvPr/>
        </p:nvCxnSpPr>
        <p:spPr>
          <a:xfrm flipH="1">
            <a:off x="1905000" y="3445328"/>
            <a:ext cx="1752600" cy="21851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70C665C-AE90-6805-E0D6-1535A7AD09AB}"/>
              </a:ext>
            </a:extLst>
          </p:cNvPr>
          <p:cNvSpPr txBox="1"/>
          <p:nvPr/>
        </p:nvSpPr>
        <p:spPr>
          <a:xfrm>
            <a:off x="228601" y="5788262"/>
            <a:ext cx="342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선언 및 초기화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최초 한번 실행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E40D645D-B358-1557-2F13-A243670FCA7A}"/>
              </a:ext>
            </a:extLst>
          </p:cNvPr>
          <p:cNvCxnSpPr/>
          <p:nvPr/>
        </p:nvCxnSpPr>
        <p:spPr>
          <a:xfrm>
            <a:off x="3124200" y="3425371"/>
            <a:ext cx="1981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EBB73448-1B66-9555-EE66-45A1A58DB64F}"/>
              </a:ext>
            </a:extLst>
          </p:cNvPr>
          <p:cNvCxnSpPr>
            <a:cxnSpLocks/>
          </p:cNvCxnSpPr>
          <p:nvPr/>
        </p:nvCxnSpPr>
        <p:spPr>
          <a:xfrm>
            <a:off x="5791200" y="3425371"/>
            <a:ext cx="1066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35AAEC27-482D-AAA0-269F-59162F0A70BA}"/>
              </a:ext>
            </a:extLst>
          </p:cNvPr>
          <p:cNvCxnSpPr>
            <a:cxnSpLocks/>
          </p:cNvCxnSpPr>
          <p:nvPr/>
        </p:nvCxnSpPr>
        <p:spPr>
          <a:xfrm>
            <a:off x="7131397" y="3425371"/>
            <a:ext cx="71720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88D55703-962D-4B5F-B944-2FA5E6FFAAA6}"/>
              </a:ext>
            </a:extLst>
          </p:cNvPr>
          <p:cNvCxnSpPr>
            <a:cxnSpLocks/>
          </p:cNvCxnSpPr>
          <p:nvPr/>
        </p:nvCxnSpPr>
        <p:spPr>
          <a:xfrm flipH="1">
            <a:off x="6172200" y="3624774"/>
            <a:ext cx="152400" cy="19852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B01C68AF-C22F-AE31-1BE0-52007B872250}"/>
              </a:ext>
            </a:extLst>
          </p:cNvPr>
          <p:cNvSpPr txBox="1"/>
          <p:nvPr/>
        </p:nvSpPr>
        <p:spPr>
          <a:xfrm>
            <a:off x="4610100" y="5809446"/>
            <a:ext cx="2857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(true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실행한다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E3E3BE3C-1B41-2CD2-E50A-5C5AD79D9AAF}"/>
              </a:ext>
            </a:extLst>
          </p:cNvPr>
          <p:cNvCxnSpPr>
            <a:cxnSpLocks/>
          </p:cNvCxnSpPr>
          <p:nvPr/>
        </p:nvCxnSpPr>
        <p:spPr>
          <a:xfrm>
            <a:off x="7566198" y="3468881"/>
            <a:ext cx="1120602" cy="21616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AED7062-9061-7061-FAA1-5143175174F0}"/>
              </a:ext>
            </a:extLst>
          </p:cNvPr>
          <p:cNvSpPr txBox="1"/>
          <p:nvPr/>
        </p:nvSpPr>
        <p:spPr>
          <a:xfrm>
            <a:off x="8153400" y="5788261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코드를 모두 실행하면 마지막에 실행된다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642BD45E-F7C7-02E1-DAD2-9488C8690BE0}"/>
              </a:ext>
            </a:extLst>
          </p:cNvPr>
          <p:cNvSpPr txBox="1"/>
          <p:nvPr/>
        </p:nvSpPr>
        <p:spPr>
          <a:xfrm>
            <a:off x="1966686" y="1601569"/>
            <a:ext cx="6186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For(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;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;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증감식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09099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89B06B0-68AB-C307-0EBB-9D1982E424B0}"/>
              </a:ext>
            </a:extLst>
          </p:cNvPr>
          <p:cNvSpPr txBox="1"/>
          <p:nvPr/>
        </p:nvSpPr>
        <p:spPr>
          <a:xfrm>
            <a:off x="1371600" y="497131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초기화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7DB1BEC-83BD-9A81-8F2A-CD1BD70AE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229" y="1638301"/>
            <a:ext cx="4492171" cy="1589762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0C626B88-28F7-8151-7B62-0A3D010F91C0}"/>
              </a:ext>
            </a:extLst>
          </p:cNvPr>
          <p:cNvCxnSpPr>
            <a:cxnSpLocks/>
          </p:cNvCxnSpPr>
          <p:nvPr/>
        </p:nvCxnSpPr>
        <p:spPr>
          <a:xfrm flipV="1">
            <a:off x="3657600" y="1943100"/>
            <a:ext cx="3124200" cy="7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9C2E4F5-8682-2767-5D78-3379E2DFD4F9}"/>
              </a:ext>
            </a:extLst>
          </p:cNvPr>
          <p:cNvSpPr/>
          <p:nvPr/>
        </p:nvSpPr>
        <p:spPr>
          <a:xfrm>
            <a:off x="2057400" y="1790700"/>
            <a:ext cx="1295400" cy="408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75F4B4F-8FD1-6095-2821-D9CC57CE2BC6}"/>
              </a:ext>
            </a:extLst>
          </p:cNvPr>
          <p:cNvSpPr txBox="1"/>
          <p:nvPr/>
        </p:nvSpPr>
        <p:spPr>
          <a:xfrm>
            <a:off x="7010402" y="1629229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일반적인 변수 선언과 초기화와 동일하다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71FBC67B-133A-2045-477F-F50EA945D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857" y="3390900"/>
            <a:ext cx="4488544" cy="1971439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FAB6EF14-5D7D-333B-73B0-35022C8DDEC1}"/>
              </a:ext>
            </a:extLst>
          </p:cNvPr>
          <p:cNvCxnSpPr>
            <a:cxnSpLocks/>
          </p:cNvCxnSpPr>
          <p:nvPr/>
        </p:nvCxnSpPr>
        <p:spPr>
          <a:xfrm flipV="1">
            <a:off x="4952997" y="3750340"/>
            <a:ext cx="2057401" cy="7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101993EF-383B-D715-EF0A-CDE4AC7AB0AF}"/>
              </a:ext>
            </a:extLst>
          </p:cNvPr>
          <p:cNvSpPr/>
          <p:nvPr/>
        </p:nvSpPr>
        <p:spPr>
          <a:xfrm>
            <a:off x="2285998" y="3597940"/>
            <a:ext cx="2286002" cy="408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4D6DA13-99A3-812E-B62A-51BDD25B6BD2}"/>
              </a:ext>
            </a:extLst>
          </p:cNvPr>
          <p:cNvSpPr txBox="1"/>
          <p:nvPr/>
        </p:nvSpPr>
        <p:spPr>
          <a:xfrm>
            <a:off x="7239000" y="3436469"/>
            <a:ext cx="990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여러 개의 변수를 선언하고 초기화도 가능하다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권장하지 않음</a:t>
            </a:r>
            <a:r>
              <a:rPr lang="en-US" altLang="ko-KR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반복을 결정하는 변수만 선언하고 그 외에 필요하다면 </a:t>
            </a:r>
            <a:r>
              <a:rPr lang="en-US" altLang="ko-KR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외부에서 따로 </a:t>
            </a:r>
            <a:r>
              <a:rPr lang="ko-KR" altLang="en-US" sz="2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선언하는게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일반적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00DE21ED-57B3-A7D1-8BA3-1885ED016D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5569379"/>
            <a:ext cx="5105281" cy="1530265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A1268EA5-0368-4462-246D-144CDB05B23F}"/>
              </a:ext>
            </a:extLst>
          </p:cNvPr>
          <p:cNvCxnSpPr>
            <a:cxnSpLocks/>
          </p:cNvCxnSpPr>
          <p:nvPr/>
        </p:nvCxnSpPr>
        <p:spPr>
          <a:xfrm flipV="1">
            <a:off x="3429000" y="6219371"/>
            <a:ext cx="3124200" cy="7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3CE952E5-50B3-EB4C-0A71-D498B14619AB}"/>
              </a:ext>
            </a:extLst>
          </p:cNvPr>
          <p:cNvSpPr/>
          <p:nvPr/>
        </p:nvSpPr>
        <p:spPr>
          <a:xfrm>
            <a:off x="1828800" y="6066971"/>
            <a:ext cx="1295400" cy="408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0D2964D-13AA-4BA9-8147-C4D7FFA4E524}"/>
              </a:ext>
            </a:extLst>
          </p:cNvPr>
          <p:cNvSpPr txBox="1"/>
          <p:nvPr/>
        </p:nvSpPr>
        <p:spPr>
          <a:xfrm>
            <a:off x="6781802" y="5905500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외부에서 선언된 변수를 활용해도 됨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2AB563CE-C606-E4F4-F345-DDD7E0A58C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4812" y="7312127"/>
            <a:ext cx="5539112" cy="1946173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3078241-A31B-7809-4097-6CD7A51122E4}"/>
              </a:ext>
            </a:extLst>
          </p:cNvPr>
          <p:cNvSpPr/>
          <p:nvPr/>
        </p:nvSpPr>
        <p:spPr>
          <a:xfrm>
            <a:off x="2147993" y="8773440"/>
            <a:ext cx="1295400" cy="408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xmlns="" id="{EE84BD74-6BF6-8540-9210-C3EB82E1CBD1}"/>
              </a:ext>
            </a:extLst>
          </p:cNvPr>
          <p:cNvCxnSpPr>
            <a:cxnSpLocks/>
          </p:cNvCxnSpPr>
          <p:nvPr/>
        </p:nvCxnSpPr>
        <p:spPr>
          <a:xfrm flipV="1">
            <a:off x="3631558" y="8247851"/>
            <a:ext cx="3912242" cy="6968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5DE653FC-7C92-87DA-DB20-513FB91F9C29}"/>
              </a:ext>
            </a:extLst>
          </p:cNvPr>
          <p:cNvSpPr txBox="1"/>
          <p:nvPr/>
        </p:nvSpPr>
        <p:spPr>
          <a:xfrm>
            <a:off x="7601857" y="7924685"/>
            <a:ext cx="899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 과 증감식이 외부에서 선언된 변수를 활용한다면 없어도 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210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4F623B1-3799-BFD3-69BC-FE06246EB13A}"/>
              </a:ext>
            </a:extLst>
          </p:cNvPr>
          <p:cNvSpPr txBox="1"/>
          <p:nvPr/>
        </p:nvSpPr>
        <p:spPr>
          <a:xfrm>
            <a:off x="1371600" y="497131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조건식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859CED2-6E50-1BAA-3A3C-47C036E9E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629" y="1562100"/>
            <a:ext cx="6078282" cy="10668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0A517102-1A7B-32D6-8B5E-7A602CF28BB4}"/>
              </a:ext>
            </a:extLst>
          </p:cNvPr>
          <p:cNvCxnSpPr>
            <a:cxnSpLocks/>
          </p:cNvCxnSpPr>
          <p:nvPr/>
        </p:nvCxnSpPr>
        <p:spPr>
          <a:xfrm>
            <a:off x="5943600" y="2095500"/>
            <a:ext cx="228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B68496F-8E91-B36B-A8CC-3A1A4D38F45F}"/>
              </a:ext>
            </a:extLst>
          </p:cNvPr>
          <p:cNvSpPr/>
          <p:nvPr/>
        </p:nvSpPr>
        <p:spPr>
          <a:xfrm>
            <a:off x="4876800" y="1819388"/>
            <a:ext cx="1066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B6AB948-57E9-D33B-D848-3E89213C4BC0}"/>
              </a:ext>
            </a:extLst>
          </p:cNvPr>
          <p:cNvSpPr txBox="1"/>
          <p:nvPr/>
        </p:nvSpPr>
        <p:spPr>
          <a:xfrm>
            <a:off x="8305800" y="1609288"/>
            <a:ext cx="7848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조건식이 </a:t>
            </a:r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실행 </a:t>
            </a:r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false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종료된다</a:t>
            </a:r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B3BFF180-C4C5-4F68-024B-8D0BD9CD8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629" y="3198905"/>
            <a:ext cx="6078282" cy="1295371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9758FD75-DB03-FDB7-C01E-990F959B0FAE}"/>
              </a:ext>
            </a:extLst>
          </p:cNvPr>
          <p:cNvCxnSpPr>
            <a:cxnSpLocks/>
          </p:cNvCxnSpPr>
          <p:nvPr/>
        </p:nvCxnSpPr>
        <p:spPr>
          <a:xfrm>
            <a:off x="6869311" y="39243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92D792A0-FDE7-8AB9-B54C-2C0BF71FB3E8}"/>
              </a:ext>
            </a:extLst>
          </p:cNvPr>
          <p:cNvSpPr/>
          <p:nvPr/>
        </p:nvSpPr>
        <p:spPr>
          <a:xfrm>
            <a:off x="4648200" y="3695700"/>
            <a:ext cx="1219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10B69DC-4AF4-C38B-EEB0-7D8F8D0F4EA5}"/>
              </a:ext>
            </a:extLst>
          </p:cNvPr>
          <p:cNvSpPr txBox="1"/>
          <p:nvPr/>
        </p:nvSpPr>
        <p:spPr>
          <a:xfrm>
            <a:off x="8458200" y="345506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False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될 수 없는 구조이면 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무한루프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빠진다</a:t>
            </a:r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E723CE96-C6A4-1D96-576C-F088644208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5361314"/>
            <a:ext cx="6716911" cy="919743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FC547289-CBE4-8017-DC97-5EEC8635BE87}"/>
              </a:ext>
            </a:extLst>
          </p:cNvPr>
          <p:cNvCxnSpPr>
            <a:cxnSpLocks/>
          </p:cNvCxnSpPr>
          <p:nvPr/>
        </p:nvCxnSpPr>
        <p:spPr>
          <a:xfrm>
            <a:off x="8229600" y="6086912"/>
            <a:ext cx="1143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207E87C-0459-BCE8-BFCC-964AA68220DA}"/>
              </a:ext>
            </a:extLst>
          </p:cNvPr>
          <p:cNvSpPr txBox="1"/>
          <p:nvPr/>
        </p:nvSpPr>
        <p:spPr>
          <a:xfrm>
            <a:off x="9448800" y="5600700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실행가능하며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무한루프이다</a:t>
            </a:r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2222" y="6662086"/>
            <a:ext cx="6116689" cy="1312714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FC547289-CBE4-8017-DC97-5EEC8635BE87}"/>
              </a:ext>
            </a:extLst>
          </p:cNvPr>
          <p:cNvCxnSpPr>
            <a:cxnSpLocks/>
          </p:cNvCxnSpPr>
          <p:nvPr/>
        </p:nvCxnSpPr>
        <p:spPr>
          <a:xfrm>
            <a:off x="7620000" y="7398177"/>
            <a:ext cx="1143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1207E87C-0459-BCE8-BFCC-964AA68220DA}"/>
              </a:ext>
            </a:extLst>
          </p:cNvPr>
          <p:cNvSpPr txBox="1"/>
          <p:nvPr/>
        </p:nvSpPr>
        <p:spPr>
          <a:xfrm>
            <a:off x="8839200" y="6911965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실행가능하며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무한루프이다</a:t>
            </a:r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92D792A0-FDE7-8AB9-B54C-2C0BF71FB3E8}"/>
              </a:ext>
            </a:extLst>
          </p:cNvPr>
          <p:cNvSpPr/>
          <p:nvPr/>
        </p:nvSpPr>
        <p:spPr>
          <a:xfrm>
            <a:off x="4730055" y="7200859"/>
            <a:ext cx="1219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85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45ADBF-CAA8-348D-E57F-358AF9FAC5C1}"/>
              </a:ext>
            </a:extLst>
          </p:cNvPr>
          <p:cNvSpPr txBox="1"/>
          <p:nvPr/>
        </p:nvSpPr>
        <p:spPr>
          <a:xfrm>
            <a:off x="1371600" y="497131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증감식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3D6648B-496B-FC8A-75B1-27D9F63E6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629" y="1562100"/>
            <a:ext cx="6078282" cy="10668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BFCC77D2-478B-FE81-F1C3-2D8FB1B2B539}"/>
              </a:ext>
            </a:extLst>
          </p:cNvPr>
          <p:cNvCxnSpPr>
            <a:cxnSpLocks/>
          </p:cNvCxnSpPr>
          <p:nvPr/>
        </p:nvCxnSpPr>
        <p:spPr>
          <a:xfrm>
            <a:off x="7239000" y="2095500"/>
            <a:ext cx="990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769A9CD3-BBAA-9398-29F4-6CA0FB117667}"/>
              </a:ext>
            </a:extLst>
          </p:cNvPr>
          <p:cNvSpPr/>
          <p:nvPr/>
        </p:nvSpPr>
        <p:spPr>
          <a:xfrm>
            <a:off x="6134100" y="1866900"/>
            <a:ext cx="1066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56A5DDA-8708-D8BE-1148-536DAE867ED1}"/>
              </a:ext>
            </a:extLst>
          </p:cNvPr>
          <p:cNvSpPr txBox="1"/>
          <p:nvPr/>
        </p:nvSpPr>
        <p:spPr>
          <a:xfrm>
            <a:off x="8305800" y="1609288"/>
            <a:ext cx="9525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문이 실행되고 마지막에 실행되며 </a:t>
            </a:r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값을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증가 시킨다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5037AA5F-E822-583D-6081-38FA49234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726" y="2981713"/>
            <a:ext cx="5907474" cy="1279952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1FFE4224-75E0-E7D7-6120-C4CA05A76D18}"/>
              </a:ext>
            </a:extLst>
          </p:cNvPr>
          <p:cNvCxnSpPr>
            <a:cxnSpLocks/>
          </p:cNvCxnSpPr>
          <p:nvPr/>
        </p:nvCxnSpPr>
        <p:spPr>
          <a:xfrm>
            <a:off x="7231743" y="3731910"/>
            <a:ext cx="990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8C3F0F5A-409B-3EFD-AE4C-D8CEBA1A6095}"/>
              </a:ext>
            </a:extLst>
          </p:cNvPr>
          <p:cNvSpPr/>
          <p:nvPr/>
        </p:nvSpPr>
        <p:spPr>
          <a:xfrm>
            <a:off x="6126843" y="3503310"/>
            <a:ext cx="1066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3EF7F6E-BCF0-FB9F-8345-C8FF376EEBE5}"/>
              </a:ext>
            </a:extLst>
          </p:cNvPr>
          <p:cNvSpPr txBox="1"/>
          <p:nvPr/>
        </p:nvSpPr>
        <p:spPr>
          <a:xfrm>
            <a:off x="8298543" y="3245698"/>
            <a:ext cx="952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감소도 가능하다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34D78C32-807C-E668-F49D-74DF9DD477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726" y="4314398"/>
            <a:ext cx="5907474" cy="1399139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D2E83BD8-C339-6ABD-321D-FC24F4C49A36}"/>
              </a:ext>
            </a:extLst>
          </p:cNvPr>
          <p:cNvCxnSpPr>
            <a:cxnSpLocks/>
          </p:cNvCxnSpPr>
          <p:nvPr/>
        </p:nvCxnSpPr>
        <p:spPr>
          <a:xfrm>
            <a:off x="7478911" y="5067300"/>
            <a:ext cx="990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9285AF3F-315F-7CD9-280F-A0BC3767EFC8}"/>
              </a:ext>
            </a:extLst>
          </p:cNvPr>
          <p:cNvSpPr/>
          <p:nvPr/>
        </p:nvSpPr>
        <p:spPr>
          <a:xfrm>
            <a:off x="5600700" y="4838700"/>
            <a:ext cx="14859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0233F3D-93AE-D5FC-BD44-132A61029CED}"/>
              </a:ext>
            </a:extLst>
          </p:cNvPr>
          <p:cNvSpPr txBox="1"/>
          <p:nvPr/>
        </p:nvSpPr>
        <p:spPr>
          <a:xfrm>
            <a:off x="8686800" y="4762500"/>
            <a:ext cx="952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감소도 가능하다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A90F8540-BF25-9F80-10D1-731438E88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6042549"/>
            <a:ext cx="6461772" cy="588740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F3D0979F-FC76-A99F-1B23-87C99675D57B}"/>
              </a:ext>
            </a:extLst>
          </p:cNvPr>
          <p:cNvCxnSpPr>
            <a:cxnSpLocks/>
          </p:cNvCxnSpPr>
          <p:nvPr/>
        </p:nvCxnSpPr>
        <p:spPr>
          <a:xfrm>
            <a:off x="7974211" y="6340614"/>
            <a:ext cx="990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320E4E90-7BA9-1446-FCCF-E85BB8B561B7}"/>
              </a:ext>
            </a:extLst>
          </p:cNvPr>
          <p:cNvSpPr/>
          <p:nvPr/>
        </p:nvSpPr>
        <p:spPr>
          <a:xfrm>
            <a:off x="3810000" y="6112014"/>
            <a:ext cx="37719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4E3958A6-103B-4EE1-DA27-19AC6985C9C4}"/>
              </a:ext>
            </a:extLst>
          </p:cNvPr>
          <p:cNvSpPr txBox="1"/>
          <p:nvPr/>
        </p:nvSpPr>
        <p:spPr>
          <a:xfrm>
            <a:off x="8991600" y="5981700"/>
            <a:ext cx="88319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사실상 어떤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코드든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들어갈 수 있으나 의미상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실행여부와 관계되는 값의 변화를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넣는것이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올바르다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5709" y="7353300"/>
            <a:ext cx="5171175" cy="103423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9285AF3F-315F-7CD9-280F-A0BC3767EFC8}"/>
              </a:ext>
            </a:extLst>
          </p:cNvPr>
          <p:cNvSpPr/>
          <p:nvPr/>
        </p:nvSpPr>
        <p:spPr>
          <a:xfrm>
            <a:off x="5581362" y="7702162"/>
            <a:ext cx="819438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xmlns="" id="{F3D0979F-FC76-A99F-1B23-87C99675D57B}"/>
              </a:ext>
            </a:extLst>
          </p:cNvPr>
          <p:cNvCxnSpPr>
            <a:cxnSpLocks/>
          </p:cNvCxnSpPr>
          <p:nvPr/>
        </p:nvCxnSpPr>
        <p:spPr>
          <a:xfrm>
            <a:off x="7193643" y="8042905"/>
            <a:ext cx="990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E3958A6-103B-4EE1-DA27-19AC6985C9C4}"/>
              </a:ext>
            </a:extLst>
          </p:cNvPr>
          <p:cNvSpPr txBox="1"/>
          <p:nvPr/>
        </p:nvSpPr>
        <p:spPr>
          <a:xfrm>
            <a:off x="8211032" y="7683991"/>
            <a:ext cx="8831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생략가능하며 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내부에서 증감을 해도 된다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7534" y="8648700"/>
            <a:ext cx="2882065" cy="1412212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F3D0979F-FC76-A99F-1B23-87C99675D57B}"/>
              </a:ext>
            </a:extLst>
          </p:cNvPr>
          <p:cNvCxnSpPr>
            <a:cxnSpLocks/>
          </p:cNvCxnSpPr>
          <p:nvPr/>
        </p:nvCxnSpPr>
        <p:spPr>
          <a:xfrm>
            <a:off x="4850011" y="9377233"/>
            <a:ext cx="990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4E3958A6-103B-4EE1-DA27-19AC6985C9C4}"/>
              </a:ext>
            </a:extLst>
          </p:cNvPr>
          <p:cNvSpPr txBox="1"/>
          <p:nvPr/>
        </p:nvSpPr>
        <p:spPr>
          <a:xfrm>
            <a:off x="5867400" y="9018319"/>
            <a:ext cx="8831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무한루프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071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45ADBF-CAA8-348D-E57F-358AF9FAC5C1}"/>
              </a:ext>
            </a:extLst>
          </p:cNvPr>
          <p:cNvSpPr txBox="1"/>
          <p:nvPr/>
        </p:nvSpPr>
        <p:spPr>
          <a:xfrm>
            <a:off x="1371600" y="4971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B6AB948-57E9-D33B-D848-3E89213C4BC0}"/>
              </a:ext>
            </a:extLst>
          </p:cNvPr>
          <p:cNvSpPr txBox="1"/>
          <p:nvPr/>
        </p:nvSpPr>
        <p:spPr>
          <a:xfrm>
            <a:off x="1524000" y="1181100"/>
            <a:ext cx="12420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For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반복문을 이용하여 숫자를 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 가로로 한번 세로로 한번 출력하시오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247900"/>
            <a:ext cx="1676400" cy="190258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2247900"/>
            <a:ext cx="4267200" cy="195329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2256691"/>
            <a:ext cx="5673419" cy="8429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B6AB948-57E9-D33B-D848-3E89213C4BC0}"/>
              </a:ext>
            </a:extLst>
          </p:cNvPr>
          <p:cNvSpPr txBox="1"/>
          <p:nvPr/>
        </p:nvSpPr>
        <p:spPr>
          <a:xfrm>
            <a:off x="1524000" y="4229100"/>
            <a:ext cx="1242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숫자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까지의 합계를 출력하시오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0200" y="4989731"/>
            <a:ext cx="6917589" cy="222885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2112" y="4989731"/>
            <a:ext cx="1809750" cy="22288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B6AB948-57E9-D33B-D848-3E89213C4BC0}"/>
              </a:ext>
            </a:extLst>
          </p:cNvPr>
          <p:cNvSpPr txBox="1"/>
          <p:nvPr/>
        </p:nvSpPr>
        <p:spPr>
          <a:xfrm>
            <a:off x="1524000" y="7277100"/>
            <a:ext cx="1386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3. 0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 증가 하는 값과 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 감소하는 값을 출력하시오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05538" y="7781925"/>
            <a:ext cx="762000" cy="250507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33095" y="8007116"/>
            <a:ext cx="7466987" cy="199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2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11418</TotalTime>
  <Words>639</Words>
  <Application>Microsoft Office PowerPoint</Application>
  <PresentationFormat>사용자 지정</PresentationFormat>
  <Paragraphs>111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0" baseType="lpstr">
      <vt:lpstr>?? ??</vt:lpstr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주병</cp:lastModifiedBy>
  <cp:revision>366</cp:revision>
  <dcterms:created xsi:type="dcterms:W3CDTF">2022-10-23T12:09:39Z</dcterms:created>
  <dcterms:modified xsi:type="dcterms:W3CDTF">2023-01-14T04:10:04Z</dcterms:modified>
</cp:coreProperties>
</file>