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483" r:id="rId3"/>
    <p:sldId id="496" r:id="rId4"/>
    <p:sldId id="485" r:id="rId5"/>
    <p:sldId id="515" r:id="rId6"/>
    <p:sldId id="469" r:id="rId7"/>
    <p:sldId id="498" r:id="rId8"/>
    <p:sldId id="484" r:id="rId9"/>
    <p:sldId id="499" r:id="rId10"/>
    <p:sldId id="500" r:id="rId11"/>
    <p:sldId id="374" r:id="rId12"/>
    <p:sldId id="481" r:id="rId13"/>
    <p:sldId id="505" r:id="rId14"/>
    <p:sldId id="508" r:id="rId15"/>
    <p:sldId id="480" r:id="rId16"/>
    <p:sldId id="509" r:id="rId17"/>
    <p:sldId id="507" r:id="rId18"/>
    <p:sldId id="510" r:id="rId19"/>
    <p:sldId id="486" r:id="rId20"/>
    <p:sldId id="511" r:id="rId21"/>
    <p:sldId id="512" r:id="rId22"/>
    <p:sldId id="506" r:id="rId23"/>
    <p:sldId id="513" r:id="rId24"/>
    <p:sldId id="385" r:id="rId25"/>
    <p:sldId id="482" r:id="rId26"/>
    <p:sldId id="489" r:id="rId27"/>
    <p:sldId id="514" r:id="rId28"/>
    <p:sldId id="491" r:id="rId29"/>
    <p:sldId id="488" r:id="rId30"/>
    <p:sldId id="492" r:id="rId31"/>
    <p:sldId id="275" r:id="rId3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2023-10-07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2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7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7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EBBD53-7C15-E0B4-8E39-F8719D735403}"/>
              </a:ext>
            </a:extLst>
          </p:cNvPr>
          <p:cNvSpPr txBox="1"/>
          <p:nvPr/>
        </p:nvSpPr>
        <p:spPr>
          <a:xfrm>
            <a:off x="817257" y="1143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ABBC4A-7546-62EA-CB73-1B4901638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66700"/>
            <a:ext cx="9220200" cy="633679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6BD329-418E-D449-4240-9C309D7F8A6A}"/>
              </a:ext>
            </a:extLst>
          </p:cNvPr>
          <p:cNvCxnSpPr>
            <a:cxnSpLocks/>
          </p:cNvCxnSpPr>
          <p:nvPr/>
        </p:nvCxnSpPr>
        <p:spPr>
          <a:xfrm flipV="1">
            <a:off x="7083301" y="3178750"/>
            <a:ext cx="1679699" cy="533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313DF0-2ED1-B22D-DB8B-35DAEF2B4384}"/>
              </a:ext>
            </a:extLst>
          </p:cNvPr>
          <p:cNvSpPr/>
          <p:nvPr/>
        </p:nvSpPr>
        <p:spPr>
          <a:xfrm>
            <a:off x="2971800" y="3562867"/>
            <a:ext cx="404519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9B418-CC96-6BDB-C87E-78A287D2EDA5}"/>
              </a:ext>
            </a:extLst>
          </p:cNvPr>
          <p:cNvSpPr txBox="1"/>
          <p:nvPr/>
        </p:nvSpPr>
        <p:spPr>
          <a:xfrm>
            <a:off x="8763000" y="2578586"/>
            <a:ext cx="9909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가장높은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값이라고 보고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CCC433-3964-434B-9EA6-3FC70EF0223E}"/>
              </a:ext>
            </a:extLst>
          </p:cNvPr>
          <p:cNvCxnSpPr>
            <a:cxnSpLocks/>
          </p:cNvCxnSpPr>
          <p:nvPr/>
        </p:nvCxnSpPr>
        <p:spPr>
          <a:xfrm>
            <a:off x="7083301" y="4537481"/>
            <a:ext cx="2060699" cy="2546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200A40-E95F-F9E2-4ACF-C19C0E27C3FE}"/>
              </a:ext>
            </a:extLst>
          </p:cNvPr>
          <p:cNvSpPr/>
          <p:nvPr/>
        </p:nvSpPr>
        <p:spPr>
          <a:xfrm>
            <a:off x="2971800" y="4388190"/>
            <a:ext cx="404519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320251-90FF-053C-E234-44C58E77992E}"/>
              </a:ext>
            </a:extLst>
          </p:cNvPr>
          <p:cNvSpPr txBox="1"/>
          <p:nvPr/>
        </p:nvSpPr>
        <p:spPr>
          <a:xfrm>
            <a:off x="609600" y="7151043"/>
            <a:ext cx="1744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높은값을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가진게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값을 대입한다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식으로 모든 수들을 비교 해보면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그 중에서 가장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높은값을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가지게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방법은 숫자가 늘어나도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늘어나게 되며 코드가 복잡하지 않다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거기다가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다음장에서 배울 반복문을 이용한다면 더더욱 간단한 알고리즘이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370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249400" y="5254704"/>
            <a:ext cx="3223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DA360B-FCE9-ADF1-10BF-66DDB117C22D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랜덤숫자 만들기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1143000" y="368046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~ 0.999… </a:t>
            </a:r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소수를 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랜덤하게 생성한다</a:t>
            </a:r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43100"/>
            <a:ext cx="8068235" cy="1143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001000" y="2705100"/>
            <a:ext cx="1600200" cy="1128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96200" y="2247997"/>
            <a:ext cx="609600" cy="457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3833936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0~14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수가 나온다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610100" y="2214586"/>
            <a:ext cx="2857500" cy="490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610100" y="2712182"/>
            <a:ext cx="1264334" cy="1121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5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3805F-E992-B7A8-2934-2FC49E67C3C5}"/>
              </a:ext>
            </a:extLst>
          </p:cNvPr>
          <p:cNvSpPr txBox="1"/>
          <p:nvPr/>
        </p:nvSpPr>
        <p:spPr>
          <a:xfrm>
            <a:off x="1447800" y="1028700"/>
            <a:ext cx="1729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숫자가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“,2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“, 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출력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(switch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 할 것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70381-F947-5B75-CF63-C036F9803DB2}"/>
              </a:ext>
            </a:extLst>
          </p:cNvPr>
          <p:cNvSpPr txBox="1"/>
          <p:nvPr/>
        </p:nvSpPr>
        <p:spPr>
          <a:xfrm>
            <a:off x="1371600" y="197703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CB27C8-600F-4D7C-C82C-7D6CAA75E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52699"/>
            <a:ext cx="8305800" cy="70467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A12690-D245-9B02-B7DC-BCC6CBF81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3060026"/>
            <a:ext cx="4038600" cy="39198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2FFD0F-147C-91AB-44A1-DF0934003C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 t="29197" b="9166"/>
          <a:stretch/>
        </p:blipFill>
        <p:spPr>
          <a:xfrm>
            <a:off x="2286000" y="4610101"/>
            <a:ext cx="8305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2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BFF9CD2-189A-3FD7-5442-822E5BF5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09700"/>
            <a:ext cx="8305800" cy="7046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84A61-7B7B-8FF4-6202-BEFC09414B6F}"/>
              </a:ext>
            </a:extLst>
          </p:cNvPr>
          <p:cNvSpPr txBox="1"/>
          <p:nvPr/>
        </p:nvSpPr>
        <p:spPr>
          <a:xfrm>
            <a:off x="995879" y="2432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8289216-E08D-C4FD-20AC-55D8DB1E7956}"/>
              </a:ext>
            </a:extLst>
          </p:cNvPr>
          <p:cNvCxnSpPr>
            <a:cxnSpLocks/>
          </p:cNvCxnSpPr>
          <p:nvPr/>
        </p:nvCxnSpPr>
        <p:spPr>
          <a:xfrm>
            <a:off x="4724400" y="3783681"/>
            <a:ext cx="1736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777B61-DA32-31D9-0FA4-DFAE8FA804C9}"/>
              </a:ext>
            </a:extLst>
          </p:cNvPr>
          <p:cNvSpPr/>
          <p:nvPr/>
        </p:nvSpPr>
        <p:spPr>
          <a:xfrm>
            <a:off x="2650834" y="3478881"/>
            <a:ext cx="19973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E086D-D2D0-BBFD-5037-4640C2EDF1C2}"/>
              </a:ext>
            </a:extLst>
          </p:cNvPr>
          <p:cNvSpPr txBox="1"/>
          <p:nvPr/>
        </p:nvSpPr>
        <p:spPr>
          <a:xfrm>
            <a:off x="6573320" y="3289750"/>
            <a:ext cx="961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24D650-8885-7694-0C5A-0F28B3D8D4F5}"/>
              </a:ext>
            </a:extLst>
          </p:cNvPr>
          <p:cNvCxnSpPr>
            <a:cxnSpLocks/>
          </p:cNvCxnSpPr>
          <p:nvPr/>
        </p:nvCxnSpPr>
        <p:spPr>
          <a:xfrm>
            <a:off x="5478154" y="4739301"/>
            <a:ext cx="1736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F4A7E2-1055-4636-3150-41C63484E849}"/>
              </a:ext>
            </a:extLst>
          </p:cNvPr>
          <p:cNvSpPr/>
          <p:nvPr/>
        </p:nvSpPr>
        <p:spPr>
          <a:xfrm>
            <a:off x="3404588" y="4434501"/>
            <a:ext cx="19973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9EE72B-C3CD-D8E9-58D3-6A37743EF9B0}"/>
              </a:ext>
            </a:extLst>
          </p:cNvPr>
          <p:cNvSpPr txBox="1"/>
          <p:nvPr/>
        </p:nvSpPr>
        <p:spPr>
          <a:xfrm>
            <a:off x="7543800" y="4360108"/>
            <a:ext cx="9617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없다면 아래부터는 값이 일치하지 않아도 무조건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635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914400" y="378165"/>
            <a:ext cx="1729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월을 입력 받아 어떤 계절인지 출력해보자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사용할것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=&gt; 3,4,5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여름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=&gt;6,7,8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가을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=&gt;9,10,11 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겨울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=&gt;12,1,2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2367485"/>
            <a:ext cx="3177541" cy="13850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BBEB9C-C11F-928E-CB43-01DA3E438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47900"/>
            <a:ext cx="7543800" cy="70607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A27AA4-77E7-308B-4C59-70BAD1A0DF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 t="24201"/>
          <a:stretch/>
        </p:blipFill>
        <p:spPr>
          <a:xfrm>
            <a:off x="914400" y="4000500"/>
            <a:ext cx="7543800" cy="535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1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B2E1C03-B358-4F1B-A3FD-5FA9B79F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45" y="1132716"/>
            <a:ext cx="7543800" cy="7060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784F2A-C7C0-0635-0E0E-C932F3EA32C9}"/>
              </a:ext>
            </a:extLst>
          </p:cNvPr>
          <p:cNvSpPr txBox="1"/>
          <p:nvPr/>
        </p:nvSpPr>
        <p:spPr>
          <a:xfrm>
            <a:off x="995879" y="2432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A6EDC8-9B65-E1D2-227B-96AFF7F3869C}"/>
              </a:ext>
            </a:extLst>
          </p:cNvPr>
          <p:cNvCxnSpPr>
            <a:cxnSpLocks/>
          </p:cNvCxnSpPr>
          <p:nvPr/>
        </p:nvCxnSpPr>
        <p:spPr>
          <a:xfrm>
            <a:off x="4724400" y="3783681"/>
            <a:ext cx="1736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4A3E8C-0163-2808-1846-B41D73DFDEFC}"/>
              </a:ext>
            </a:extLst>
          </p:cNvPr>
          <p:cNvSpPr/>
          <p:nvPr/>
        </p:nvSpPr>
        <p:spPr>
          <a:xfrm>
            <a:off x="2971800" y="3478881"/>
            <a:ext cx="13448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7727E-FF28-5165-9C73-AEE66EA5316A}"/>
              </a:ext>
            </a:extLst>
          </p:cNvPr>
          <p:cNvSpPr txBox="1"/>
          <p:nvPr/>
        </p:nvSpPr>
        <p:spPr>
          <a:xfrm>
            <a:off x="6573320" y="3289750"/>
            <a:ext cx="961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에는 여러 개의 값을 동시에 줄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913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9858FD-849C-90C4-2BB9-9B56D6B56DE2}"/>
              </a:ext>
            </a:extLst>
          </p:cNvPr>
          <p:cNvSpPr txBox="1"/>
          <p:nvPr/>
        </p:nvSpPr>
        <p:spPr>
          <a:xfrm>
            <a:off x="838200" y="266700"/>
            <a:ext cx="17449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 아래의 기준대로 출력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switch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만들어보자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80~89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B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70~79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60~69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F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B48D38-9C77-4875-ACB4-4AC23CDB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2052431"/>
            <a:ext cx="7543800" cy="80059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6E31F9-944D-D969-6874-53781DF1AA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 t="19036"/>
          <a:stretch/>
        </p:blipFill>
        <p:spPr>
          <a:xfrm>
            <a:off x="8724900" y="3576431"/>
            <a:ext cx="7543800" cy="64819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4C593B-B67F-D575-2978-C61D05D8030B}"/>
              </a:ext>
            </a:extLst>
          </p:cNvPr>
          <p:cNvSpPr txBox="1"/>
          <p:nvPr/>
        </p:nvSpPr>
        <p:spPr>
          <a:xfrm>
            <a:off x="-228600" y="4686300"/>
            <a:ext cx="9372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스위치는 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score&gt;=80 &amp;&amp;score&lt;90</a:t>
            </a:r>
          </a:p>
          <a:p>
            <a:pPr lvl="1"/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처럼 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Boolean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타입으로 반환되는</a:t>
            </a:r>
            <a:endParaRPr lang="en-US" altLang="ko-KR" sz="32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1"/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조건식은 사용 할 수 없다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6915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BF9905-D647-FA28-0959-24B2B754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33500"/>
            <a:ext cx="7543800" cy="8005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C49983-0286-02C6-1649-A3AAC6D3CB4D}"/>
              </a:ext>
            </a:extLst>
          </p:cNvPr>
          <p:cNvSpPr txBox="1"/>
          <p:nvPr/>
        </p:nvSpPr>
        <p:spPr>
          <a:xfrm>
            <a:off x="1905000" y="114806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13151ED-B84D-D636-C6D3-E7BF7500AB30}"/>
              </a:ext>
            </a:extLst>
          </p:cNvPr>
          <p:cNvCxnSpPr>
            <a:cxnSpLocks/>
          </p:cNvCxnSpPr>
          <p:nvPr/>
        </p:nvCxnSpPr>
        <p:spPr>
          <a:xfrm flipV="1">
            <a:off x="3581400" y="3086100"/>
            <a:ext cx="36576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FAA7D-B457-7704-FD49-B4213A904E92}"/>
              </a:ext>
            </a:extLst>
          </p:cNvPr>
          <p:cNvSpPr/>
          <p:nvPr/>
        </p:nvSpPr>
        <p:spPr>
          <a:xfrm>
            <a:off x="990600" y="2857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3962A-F261-EB83-B647-7A61BF9D0590}"/>
              </a:ext>
            </a:extLst>
          </p:cNvPr>
          <p:cNvSpPr txBox="1"/>
          <p:nvPr/>
        </p:nvSpPr>
        <p:spPr>
          <a:xfrm>
            <a:off x="7566284" y="2247900"/>
            <a:ext cx="105693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switc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문은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문처럼 </a:t>
            </a:r>
            <a:r>
              <a:rPr lang="en-US" altLang="ko-KR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boolean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값을 쓸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 </a:t>
            </a:r>
          </a:p>
          <a:p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따라서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문에서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num&gt;=90 &amp;&amp; num=&lt;100 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같은 수식은 사용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하지만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num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으로 나누어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의자리만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가져온뒤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비교를하면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같은 효과를 낼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3120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228600" y="190500"/>
            <a:ext cx="1775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 숫자를 생성하여 가위바위보 게임을 만들자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 할 것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(Hard)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int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가위바위보를 진행하며 가위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:1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바위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2: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:3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computer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랜덤으로 숫자를 얻으며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사용자로부터 키보드로 입력을 받는다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E258CE-9842-998C-54CF-66664083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32133"/>
            <a:ext cx="10002741" cy="23083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4A0D32-700F-FF4C-7C53-6C0923EE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253740"/>
            <a:ext cx="8427176" cy="40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8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FE3CFD-8AE7-B344-5821-D059E09D144B}"/>
              </a:ext>
            </a:extLst>
          </p:cNvPr>
          <p:cNvSpPr txBox="1"/>
          <p:nvPr/>
        </p:nvSpPr>
        <p:spPr>
          <a:xfrm>
            <a:off x="609600" y="1143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B6279-6EB7-CE1E-EAD0-CF0DFEBD41C3}"/>
              </a:ext>
            </a:extLst>
          </p:cNvPr>
          <p:cNvSpPr txBox="1"/>
          <p:nvPr/>
        </p:nvSpPr>
        <p:spPr>
          <a:xfrm>
            <a:off x="990600" y="1028700"/>
            <a:ext cx="161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한 개를 입력 받아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50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이상인지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215715-FBC0-D58E-F951-C109B809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9" y="7061200"/>
            <a:ext cx="4954690" cy="2654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609EEB-FE3B-A0C4-FB5C-307EB00F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649" y="7061200"/>
            <a:ext cx="4691943" cy="2654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895C80-F732-6D8C-2A18-E97A06A0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694988"/>
            <a:ext cx="8692220" cy="52693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A895C80-F732-6D8C-2A18-E97A06A04F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363" b="1026"/>
          <a:stretch/>
        </p:blipFill>
        <p:spPr>
          <a:xfrm>
            <a:off x="1676400" y="3918728"/>
            <a:ext cx="8692220" cy="28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82761F-F8A0-6912-1A1E-82F8A7923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6162"/>
            <a:ext cx="16099794" cy="4927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BAEAA-9F6D-1FC7-9A6A-EC50D016E328}"/>
              </a:ext>
            </a:extLst>
          </p:cNvPr>
          <p:cNvSpPr txBox="1"/>
          <p:nvPr/>
        </p:nvSpPr>
        <p:spPr>
          <a:xfrm>
            <a:off x="685800" y="1905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C50FEC7-8DD3-3B9B-2070-C53171490A08}"/>
              </a:ext>
            </a:extLst>
          </p:cNvPr>
          <p:cNvCxnSpPr>
            <a:cxnSpLocks/>
          </p:cNvCxnSpPr>
          <p:nvPr/>
        </p:nvCxnSpPr>
        <p:spPr>
          <a:xfrm>
            <a:off x="8610600" y="3467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B6EE03-B609-A16B-08AB-D7CE385BE4DB}"/>
              </a:ext>
            </a:extLst>
          </p:cNvPr>
          <p:cNvSpPr/>
          <p:nvPr/>
        </p:nvSpPr>
        <p:spPr>
          <a:xfrm>
            <a:off x="1295400" y="3162299"/>
            <a:ext cx="7315200" cy="1904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33BE9-AD65-C607-3BD3-F5DFD548E68D}"/>
              </a:ext>
            </a:extLst>
          </p:cNvPr>
          <p:cNvSpPr txBox="1"/>
          <p:nvPr/>
        </p:nvSpPr>
        <p:spPr>
          <a:xfrm>
            <a:off x="9906000" y="31623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유저로부터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입력받은값을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유효성 체크를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4852433-CCE1-906B-CB76-6F15FB97E63A}"/>
              </a:ext>
            </a:extLst>
          </p:cNvPr>
          <p:cNvCxnSpPr>
            <a:cxnSpLocks/>
          </p:cNvCxnSpPr>
          <p:nvPr/>
        </p:nvCxnSpPr>
        <p:spPr>
          <a:xfrm>
            <a:off x="9906000" y="5676900"/>
            <a:ext cx="3810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EB80A1-C4F6-4B69-0D5D-4B90C7129D7F}"/>
              </a:ext>
            </a:extLst>
          </p:cNvPr>
          <p:cNvSpPr/>
          <p:nvPr/>
        </p:nvSpPr>
        <p:spPr>
          <a:xfrm>
            <a:off x="6324600" y="5233522"/>
            <a:ext cx="7086600" cy="443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91B72-C177-F294-9185-D54787810206}"/>
              </a:ext>
            </a:extLst>
          </p:cNvPr>
          <p:cNvSpPr txBox="1"/>
          <p:nvPr/>
        </p:nvSpPr>
        <p:spPr>
          <a:xfrm>
            <a:off x="8763000" y="744332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이용해도 되지만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간단히 표현도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900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A6FC68-1468-876D-65F8-927315D43FB0}"/>
              </a:ext>
            </a:extLst>
          </p:cNvPr>
          <p:cNvSpPr txBox="1"/>
          <p:nvPr/>
        </p:nvSpPr>
        <p:spPr>
          <a:xfrm>
            <a:off x="685800" y="1905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2D48C7-7860-0870-C417-7E8C8AEA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25440"/>
            <a:ext cx="9606480" cy="864845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7F1A5D5-5E80-1166-ED34-441D9E0C797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710880" y="2229177"/>
            <a:ext cx="3652320" cy="1505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DAAB16-C031-A1C5-23C2-D29262057092}"/>
              </a:ext>
            </a:extLst>
          </p:cNvPr>
          <p:cNvSpPr/>
          <p:nvPr/>
        </p:nvSpPr>
        <p:spPr>
          <a:xfrm>
            <a:off x="5263080" y="1924377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DE591-D9A9-D7C7-BD77-90F8D65BC3CB}"/>
              </a:ext>
            </a:extLst>
          </p:cNvPr>
          <p:cNvSpPr txBox="1"/>
          <p:nvPr/>
        </p:nvSpPr>
        <p:spPr>
          <a:xfrm>
            <a:off x="10363200" y="28575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중첩스위치문이기에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유저가 가위 이면서 컴퓨터가 가위인 경우에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C8D5D-4C31-1B0A-BDC8-9308F4B6D554}"/>
              </a:ext>
            </a:extLst>
          </p:cNvPr>
          <p:cNvSpPr txBox="1"/>
          <p:nvPr/>
        </p:nvSpPr>
        <p:spPr>
          <a:xfrm>
            <a:off x="1828800" y="9265503"/>
            <a:ext cx="1516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이중스위치 문을 이용해 모든 케이스를 다 적어주었다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2310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55BDDF-B1C2-A3AC-A824-3A8DAA1C6A9B}"/>
              </a:ext>
            </a:extLst>
          </p:cNvPr>
          <p:cNvSpPr txBox="1"/>
          <p:nvPr/>
        </p:nvSpPr>
        <p:spPr>
          <a:xfrm>
            <a:off x="381000" y="342900"/>
            <a:ext cx="1775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5. 4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문제에서 승패를 판단 할 때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 없이 하나만 사용하도록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변경하시오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7EF835-BDB2-CD03-947C-8089CA72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931769"/>
            <a:ext cx="9460073" cy="82409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8264BE-61CF-244C-F140-08B10B6E0850}"/>
              </a:ext>
            </a:extLst>
          </p:cNvPr>
          <p:cNvSpPr txBox="1"/>
          <p:nvPr/>
        </p:nvSpPr>
        <p:spPr>
          <a:xfrm>
            <a:off x="1447800" y="1807695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8DED13A-0BAB-602F-9298-237AC9C2E6F8}"/>
              </a:ext>
            </a:extLst>
          </p:cNvPr>
          <p:cNvCxnSpPr>
            <a:cxnSpLocks/>
          </p:cNvCxnSpPr>
          <p:nvPr/>
        </p:nvCxnSpPr>
        <p:spPr>
          <a:xfrm>
            <a:off x="7010400" y="6896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B8FA12-2DC8-AAD4-F4CA-7B5D92845C63}"/>
              </a:ext>
            </a:extLst>
          </p:cNvPr>
          <p:cNvSpPr/>
          <p:nvPr/>
        </p:nvSpPr>
        <p:spPr>
          <a:xfrm>
            <a:off x="4419600" y="6591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6EB30-ECFB-4789-9D83-33B40494F6B0}"/>
              </a:ext>
            </a:extLst>
          </p:cNvPr>
          <p:cNvSpPr txBox="1"/>
          <p:nvPr/>
        </p:nvSpPr>
        <p:spPr>
          <a:xfrm>
            <a:off x="8534400" y="6448335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케이스를 적는 대신 빼기 연산을 하면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승패에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대한 일정한 규칙이 발생한다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666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A7D70E-5B83-0EB5-F52E-2BF43C50AC41}"/>
              </a:ext>
            </a:extLst>
          </p:cNvPr>
          <p:cNvSpPr txBox="1"/>
          <p:nvPr/>
        </p:nvSpPr>
        <p:spPr>
          <a:xfrm>
            <a:off x="685800" y="4191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5C56B1-A71E-7D20-3DCC-21152A932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38300"/>
            <a:ext cx="12316407" cy="5715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FDD0D33-0AA3-759A-0004-0B6B0B1530DC}"/>
              </a:ext>
            </a:extLst>
          </p:cNvPr>
          <p:cNvCxnSpPr>
            <a:cxnSpLocks/>
          </p:cNvCxnSpPr>
          <p:nvPr/>
        </p:nvCxnSpPr>
        <p:spPr>
          <a:xfrm flipV="1">
            <a:off x="4572000" y="924670"/>
            <a:ext cx="2286000" cy="866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665507-8212-7A52-1033-DE766BF673CB}"/>
              </a:ext>
            </a:extLst>
          </p:cNvPr>
          <p:cNvSpPr/>
          <p:nvPr/>
        </p:nvSpPr>
        <p:spPr>
          <a:xfrm>
            <a:off x="1371600" y="1790699"/>
            <a:ext cx="4800600" cy="5333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E77C6-C8F8-05FD-584D-4E5BED7FD76F}"/>
              </a:ext>
            </a:extLst>
          </p:cNvPr>
          <p:cNvSpPr txBox="1"/>
          <p:nvPr/>
        </p:nvSpPr>
        <p:spPr>
          <a:xfrm>
            <a:off x="7162800" y="336202"/>
            <a:ext cx="10086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케이스를 다 적어서 정보를 시각화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규칙을  쉽게 발견하기 위해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EA53A6-759F-2B96-43A3-62F69FDBC3E7}"/>
              </a:ext>
            </a:extLst>
          </p:cNvPr>
          <p:cNvCxnSpPr>
            <a:cxnSpLocks/>
          </p:cNvCxnSpPr>
          <p:nvPr/>
        </p:nvCxnSpPr>
        <p:spPr>
          <a:xfrm>
            <a:off x="9906000" y="2460395"/>
            <a:ext cx="1371600" cy="4994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F43B63-2E91-0190-899C-C96E126342B7}"/>
              </a:ext>
            </a:extLst>
          </p:cNvPr>
          <p:cNvSpPr/>
          <p:nvPr/>
        </p:nvSpPr>
        <p:spPr>
          <a:xfrm>
            <a:off x="8229600" y="1896905"/>
            <a:ext cx="3276600" cy="563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4A52D-5819-89F8-696E-2B8E626089C1}"/>
              </a:ext>
            </a:extLst>
          </p:cNvPr>
          <p:cNvSpPr txBox="1"/>
          <p:nvPr/>
        </p:nvSpPr>
        <p:spPr>
          <a:xfrm>
            <a:off x="2351641" y="7556837"/>
            <a:ext cx="15326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여러가지 케이스 별로 적어보며 규칙을 발견한다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심플한것으로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56A8C5-1C75-4C40-FE1F-FBA2EFA90EE9}"/>
              </a:ext>
            </a:extLst>
          </p:cNvPr>
          <p:cNvSpPr txBox="1"/>
          <p:nvPr/>
        </p:nvSpPr>
        <p:spPr>
          <a:xfrm>
            <a:off x="2351641" y="8535769"/>
            <a:ext cx="150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발견한 규칙을 코드로 구현한다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9268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676400" y="1181100"/>
            <a:ext cx="13822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정수를 입력 받아 양수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0 ,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음수를 구분하여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7782430"/>
            <a:ext cx="5063181" cy="22378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DA360B-FCE9-ADF1-10BF-66DDB117C22D}"/>
              </a:ext>
            </a:extLst>
          </p:cNvPr>
          <p:cNvSpPr txBox="1"/>
          <p:nvPr/>
        </p:nvSpPr>
        <p:spPr>
          <a:xfrm>
            <a:off x="990600" y="2667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193" y="7830970"/>
            <a:ext cx="3942691" cy="22481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AD60B3-A001-B656-EBBF-DA0938B8F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909" y="1927234"/>
            <a:ext cx="7915453" cy="515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990600" y="647700"/>
            <a:ext cx="13260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입력 받아 중간 크기의 숫자를 출력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85900"/>
            <a:ext cx="11400236" cy="21509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588" y="4152900"/>
            <a:ext cx="4114800" cy="328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84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DA8C64-E2DE-66B1-3229-504B91FB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02" y="248772"/>
            <a:ext cx="9345098" cy="9970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84F9D-D038-272E-E4BC-9D066CE2DFB5}"/>
              </a:ext>
            </a:extLst>
          </p:cNvPr>
          <p:cNvSpPr txBox="1"/>
          <p:nvPr/>
        </p:nvSpPr>
        <p:spPr>
          <a:xfrm>
            <a:off x="685800" y="1905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FFC7D-6AFD-C2ED-675E-E87E46453D59}"/>
              </a:ext>
            </a:extLst>
          </p:cNvPr>
          <p:cNvSpPr txBox="1"/>
          <p:nvPr/>
        </p:nvSpPr>
        <p:spPr>
          <a:xfrm>
            <a:off x="11582400" y="1028700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케이스를 다 작성하였다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이런 방식은 숫자가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늘어나게 되면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너무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복잡해진다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나은 방법은 다음장을 보도록 하자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1229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05B1F82-A0F6-1585-9346-29BB60DC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76300"/>
            <a:ext cx="9296400" cy="855466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38870AE-9E2D-AAF0-AE2D-44ADF2DB9D1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67600" y="4794260"/>
            <a:ext cx="3545114" cy="3244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E555B4-C580-AF60-E9B5-94DB319531EE}"/>
              </a:ext>
            </a:extLst>
          </p:cNvPr>
          <p:cNvSpPr/>
          <p:nvPr/>
        </p:nvSpPr>
        <p:spPr>
          <a:xfrm>
            <a:off x="1295400" y="8039100"/>
            <a:ext cx="9144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FFD07-4BDF-8CE5-8F49-8C67721E44E4}"/>
              </a:ext>
            </a:extLst>
          </p:cNvPr>
          <p:cNvSpPr txBox="1"/>
          <p:nvPr/>
        </p:nvSpPr>
        <p:spPr>
          <a:xfrm>
            <a:off x="11012714" y="30861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개일 경우 최대값과 최소값을 빼면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중간값이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나온다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숫자의 개수가 더 늘어나더라도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다음에 배울 반복문을 이용하여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남을때까지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최대값과 최소값을 제외하면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4334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685800" y="571500"/>
            <a:ext cx="1753557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year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년도를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해당 년도가 윤년인지 아닌지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윤년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2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29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일이 있는 해</a:t>
            </a:r>
            <a:endParaRPr lang="en-US" altLang="ko-KR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4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떨어지는 해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2004, 2008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윤년이 너무 많아 오차가 발생하여 줄이기로 한다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떨어지는 해 중에서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떨어진다면 평년이다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이렇게 하니 너무 많이 빠져서 또다시 틀어졌다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이중에서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400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떨어지는 해는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다시 윤년으로 정했다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762500"/>
            <a:ext cx="5334887" cy="2057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99" y="4778828"/>
            <a:ext cx="3435803" cy="20410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114" y="4800599"/>
            <a:ext cx="4185086" cy="20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7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50FFA-A38E-88CC-B60B-DCC4CDA71ABC}"/>
              </a:ext>
            </a:extLst>
          </p:cNvPr>
          <p:cNvSpPr txBox="1"/>
          <p:nvPr/>
        </p:nvSpPr>
        <p:spPr>
          <a:xfrm>
            <a:off x="1881250" y="1579263"/>
            <a:ext cx="14654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문은 괄호안의 조건식 결과가  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되어야 하며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일경우에만 실행한다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이용해도 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A793C-5AF2-E682-250E-E8180FD24F34}"/>
              </a:ext>
            </a:extLst>
          </p:cNvPr>
          <p:cNvSpPr txBox="1"/>
          <p:nvPr/>
        </p:nvSpPr>
        <p:spPr>
          <a:xfrm>
            <a:off x="817257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08E388-6003-ED40-1276-BF7EA9D2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50" y="4077444"/>
            <a:ext cx="9396350" cy="485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01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14500"/>
            <a:ext cx="1322618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98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019908" y="266700"/>
            <a:ext cx="13313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숫자를 입력 받아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의배수이면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“3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의배수입니다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하는 프로그램을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0CA7BE5-6174-6FF4-9933-7DC9DA29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346965"/>
            <a:ext cx="5939102" cy="30250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2F4CD69-6643-66D2-A3EE-2A3979A6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38" y="6346965"/>
            <a:ext cx="5810862" cy="33089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EB0CF9-26B5-01AB-A799-78B77BDE9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467029"/>
            <a:ext cx="9403494" cy="43622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3818E31-CB03-99CC-9229-CB9542273C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4"/>
                    </a14:imgEffect>
                  </a14:imgLayer>
                </a14:imgProps>
              </a:ext>
            </a:extLst>
          </a:blip>
          <a:srcRect t="56258"/>
          <a:stretch/>
        </p:blipFill>
        <p:spPr>
          <a:xfrm>
            <a:off x="1295400" y="3940035"/>
            <a:ext cx="9403494" cy="190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5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7F9274-914C-0E20-456E-8DFD8CF73E46}"/>
              </a:ext>
            </a:extLst>
          </p:cNvPr>
          <p:cNvSpPr txBox="1"/>
          <p:nvPr/>
        </p:nvSpPr>
        <p:spPr>
          <a:xfrm>
            <a:off x="929785" y="418368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824C0-849E-3A77-8BBC-D548CAD5ECD3}"/>
              </a:ext>
            </a:extLst>
          </p:cNvPr>
          <p:cNvSpPr txBox="1"/>
          <p:nvPr/>
        </p:nvSpPr>
        <p:spPr>
          <a:xfrm>
            <a:off x="1066800" y="6460941"/>
            <a:ext cx="1234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배수인지 확인 하려면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떨어지는지 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확인해야 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 연산자를 이용해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나누었을때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배수이다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FD8418-A47B-9309-4B5E-CA002EC5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56" y="1714500"/>
            <a:ext cx="9403494" cy="436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1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E7CF9D-7E92-6FF8-C88F-AC65D75D85F8}"/>
              </a:ext>
            </a:extLst>
          </p:cNvPr>
          <p:cNvSpPr txBox="1"/>
          <p:nvPr/>
        </p:nvSpPr>
        <p:spPr>
          <a:xfrm>
            <a:off x="838200" y="266700"/>
            <a:ext cx="17449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 아래의 기준대로 출력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80~89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B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70~79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60~69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F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E6EBF70-C1D2-8978-A62E-DF7FE2B76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354" y="7048500"/>
            <a:ext cx="5123870" cy="2353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69993C-F0A0-4BB7-A163-ACA7FB90A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028700"/>
            <a:ext cx="7782129" cy="5715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4CD39F-E8C5-8219-0DC1-F5718F6E69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 t="29333" b="1683"/>
          <a:stretch/>
        </p:blipFill>
        <p:spPr>
          <a:xfrm>
            <a:off x="5181600" y="2705100"/>
            <a:ext cx="7782129" cy="39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21B55D5-8717-D53C-BCB3-2B4E5539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58563"/>
            <a:ext cx="7782129" cy="5715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22A9-A2C3-2990-ABC6-FFCAA4359DE9}"/>
              </a:ext>
            </a:extLst>
          </p:cNvPr>
          <p:cNvSpPr txBox="1"/>
          <p:nvPr/>
        </p:nvSpPr>
        <p:spPr>
          <a:xfrm>
            <a:off x="7848600" y="1790700"/>
            <a:ext cx="10164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성적을 입력 받는 부분이 기존과 살짝 달라졌다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nextLine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문자열을 입력 받아 반환하는 메서드이다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nextInt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정수를 입력 받아 반환하는 메서드이다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B203E-9732-CB61-3A78-4A8DF7C3CD43}"/>
              </a:ext>
            </a:extLst>
          </p:cNvPr>
          <p:cNvSpPr txBox="1"/>
          <p:nvPr/>
        </p:nvSpPr>
        <p:spPr>
          <a:xfrm>
            <a:off x="817257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1919B9E-593B-CA49-954F-8ECB4EBEED4E}"/>
              </a:ext>
            </a:extLst>
          </p:cNvPr>
          <p:cNvCxnSpPr>
            <a:cxnSpLocks/>
          </p:cNvCxnSpPr>
          <p:nvPr/>
        </p:nvCxnSpPr>
        <p:spPr>
          <a:xfrm>
            <a:off x="5715000" y="2705100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53C9B5-34DD-5E33-2DE5-5EE0F86E1BCE}"/>
              </a:ext>
            </a:extLst>
          </p:cNvPr>
          <p:cNvSpPr/>
          <p:nvPr/>
        </p:nvSpPr>
        <p:spPr>
          <a:xfrm>
            <a:off x="3581400" y="24003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F58B6-84FD-DA66-C19B-D4EF15900880}"/>
              </a:ext>
            </a:extLst>
          </p:cNvPr>
          <p:cNvSpPr txBox="1"/>
          <p:nvPr/>
        </p:nvSpPr>
        <p:spPr>
          <a:xfrm>
            <a:off x="7984005" y="4762500"/>
            <a:ext cx="10164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이전의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if(score &gt;=90)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때 조건식이 실행된다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31F446-9598-D9EB-90FF-7A34D3E672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114800" y="4181208"/>
            <a:ext cx="3869205" cy="1119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631239-A7C5-9E46-69FF-62BC6589E1D9}"/>
              </a:ext>
            </a:extLst>
          </p:cNvPr>
          <p:cNvSpPr/>
          <p:nvPr/>
        </p:nvSpPr>
        <p:spPr>
          <a:xfrm>
            <a:off x="245595" y="3876408"/>
            <a:ext cx="386920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9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4B4A8C-50DE-F53E-3772-6A38DC3A6433}"/>
              </a:ext>
            </a:extLst>
          </p:cNvPr>
          <p:cNvSpPr txBox="1"/>
          <p:nvPr/>
        </p:nvSpPr>
        <p:spPr>
          <a:xfrm>
            <a:off x="838200" y="419100"/>
            <a:ext cx="14097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서로 다른 정수를 입력 받아 최대값을 출력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음수를 입력해도 되어야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24DD58-EB34-2CF3-679C-A44BAE4C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0" y="5568885"/>
            <a:ext cx="3733800" cy="2357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338165-3415-4373-D05D-C7930059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90700"/>
            <a:ext cx="9989520" cy="61354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338165-3415-4373-D05D-C7930059FE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774"/>
          <a:stretch/>
        </p:blipFill>
        <p:spPr>
          <a:xfrm>
            <a:off x="914399" y="4656407"/>
            <a:ext cx="10002093" cy="326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2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BCF0663-63AF-ED2B-6371-E9DF02EC5928}"/>
              </a:ext>
            </a:extLst>
          </p:cNvPr>
          <p:cNvSpPr txBox="1"/>
          <p:nvPr/>
        </p:nvSpPr>
        <p:spPr>
          <a:xfrm>
            <a:off x="838200" y="9095482"/>
            <a:ext cx="18116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방법은 구현은 쉽지만 </a:t>
            </a:r>
            <a:r>
              <a:rPr lang="ko-KR" altLang="en-US" sz="32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비교해야할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숫자가 늘어날수록 조건문이 복잡해 진다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좀더 나은 방법은 다음장을 참고하도록 하자</a:t>
            </a:r>
            <a:endParaRPr lang="en-US" altLang="ko-KR" sz="32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63AB482-869F-F4FD-F10D-CC5AB438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977563"/>
            <a:ext cx="10744200" cy="8073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D3864F-8589-1FEC-ACA3-A4FF96E34022}"/>
              </a:ext>
            </a:extLst>
          </p:cNvPr>
          <p:cNvSpPr txBox="1"/>
          <p:nvPr/>
        </p:nvSpPr>
        <p:spPr>
          <a:xfrm>
            <a:off x="6858000" y="3555712"/>
            <a:ext cx="556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크면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8D877-3298-7B1E-6768-6CA7ED800934}"/>
              </a:ext>
            </a:extLst>
          </p:cNvPr>
          <p:cNvSpPr txBox="1"/>
          <p:nvPr/>
        </p:nvSpPr>
        <p:spPr>
          <a:xfrm>
            <a:off x="817257" y="-381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F77559A-17B9-C437-66AF-491430DBC6CE}"/>
              </a:ext>
            </a:extLst>
          </p:cNvPr>
          <p:cNvCxnSpPr>
            <a:cxnSpLocks/>
          </p:cNvCxnSpPr>
          <p:nvPr/>
        </p:nvCxnSpPr>
        <p:spPr>
          <a:xfrm>
            <a:off x="4953000" y="3848100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27D189-06BD-6C31-84B4-A85FE69EA64E}"/>
              </a:ext>
            </a:extLst>
          </p:cNvPr>
          <p:cNvSpPr/>
          <p:nvPr/>
        </p:nvSpPr>
        <p:spPr>
          <a:xfrm>
            <a:off x="152400" y="3607087"/>
            <a:ext cx="480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7B9C19-680A-C873-2A94-73146924267D}"/>
              </a:ext>
            </a:extLst>
          </p:cNvPr>
          <p:cNvSpPr txBox="1"/>
          <p:nvPr/>
        </p:nvSpPr>
        <p:spPr>
          <a:xfrm>
            <a:off x="11139714" y="1333499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제일 단순한 방법은 모든 경우의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수를 다 적는 것이다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우선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number2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대소비교 먼저 진행을 하고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비교를 하면 끝난다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827CB9-CDA6-90B1-CE69-063F591C6A09}"/>
              </a:ext>
            </a:extLst>
          </p:cNvPr>
          <p:cNvSpPr txBox="1"/>
          <p:nvPr/>
        </p:nvSpPr>
        <p:spPr>
          <a:xfrm>
            <a:off x="7848600" y="6112618"/>
            <a:ext cx="11284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크면서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보다도 크면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최대값이다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E05543-12E4-468B-2E00-3A384AA33827}"/>
              </a:ext>
            </a:extLst>
          </p:cNvPr>
          <p:cNvCxnSpPr>
            <a:cxnSpLocks/>
          </p:cNvCxnSpPr>
          <p:nvPr/>
        </p:nvCxnSpPr>
        <p:spPr>
          <a:xfrm>
            <a:off x="5784575" y="4622513"/>
            <a:ext cx="2673625" cy="1490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D279F6-EB4C-90B5-D226-DD49D3A82BDA}"/>
              </a:ext>
            </a:extLst>
          </p:cNvPr>
          <p:cNvSpPr/>
          <p:nvPr/>
        </p:nvSpPr>
        <p:spPr>
          <a:xfrm>
            <a:off x="983975" y="4381500"/>
            <a:ext cx="480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13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22057</TotalTime>
  <Words>840</Words>
  <Application>Microsoft Office PowerPoint</Application>
  <PresentationFormat>사용자 지정</PresentationFormat>
  <Paragraphs>115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636</cp:revision>
  <dcterms:created xsi:type="dcterms:W3CDTF">2022-10-23T12:09:39Z</dcterms:created>
  <dcterms:modified xsi:type="dcterms:W3CDTF">2023-10-07T02:59:52Z</dcterms:modified>
</cp:coreProperties>
</file>