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903" r:id="rId17"/>
    <p:sldId id="926" r:id="rId18"/>
    <p:sldId id="909" r:id="rId19"/>
    <p:sldId id="905" r:id="rId20"/>
    <p:sldId id="906" r:id="rId21"/>
    <p:sldId id="907" r:id="rId22"/>
    <p:sldId id="910" r:id="rId23"/>
    <p:sldId id="925" r:id="rId24"/>
    <p:sldId id="911" r:id="rId25"/>
    <p:sldId id="927" r:id="rId26"/>
    <p:sldId id="912" r:id="rId27"/>
    <p:sldId id="928" r:id="rId28"/>
    <p:sldId id="913" r:id="rId29"/>
    <p:sldId id="929" r:id="rId30"/>
    <p:sldId id="914" r:id="rId31"/>
    <p:sldId id="932" r:id="rId32"/>
    <p:sldId id="930" r:id="rId33"/>
    <p:sldId id="915" r:id="rId34"/>
    <p:sldId id="933" r:id="rId35"/>
    <p:sldId id="916" r:id="rId36"/>
    <p:sldId id="917" r:id="rId37"/>
    <p:sldId id="918" r:id="rId38"/>
    <p:sldId id="931" r:id="rId39"/>
    <p:sldId id="919" r:id="rId40"/>
    <p:sldId id="920" r:id="rId41"/>
    <p:sldId id="921" r:id="rId42"/>
    <p:sldId id="922" r:id="rId43"/>
    <p:sldId id="923" r:id="rId44"/>
    <p:sldId id="924" r:id="rId45"/>
    <p:sldId id="275" r:id="rId4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2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2023-09-17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microsoft.com/office/2007/relationships/hdphoto" Target="../media/hdphoto3.wdp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495300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"/>
            <a:ext cx="9906000" cy="99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215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00"/>
            <a:ext cx="14784317" cy="933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819399" y="1485900"/>
            <a:ext cx="68580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1049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99515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668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소스코드를 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" y="27051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1" y="57461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3894" y="27051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AE2A53-5827-30FD-1D9C-B004EDC8DD5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1E793C-311A-B67A-EB97-D9E0473FA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2705100"/>
            <a:ext cx="7153275" cy="2574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BC6832-DB3B-0C5A-FA24-735E14540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286" y="5746122"/>
            <a:ext cx="7162800" cy="184122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777A27-7E9F-C512-A17B-830CCA2098AA}"/>
              </a:ext>
            </a:extLst>
          </p:cNvPr>
          <p:cNvGrpSpPr/>
          <p:nvPr/>
        </p:nvGrpSpPr>
        <p:grpSpPr>
          <a:xfrm>
            <a:off x="7664305" y="2691984"/>
            <a:ext cx="10644106" cy="7336895"/>
            <a:chOff x="7543800" y="245005"/>
            <a:chExt cx="10644106" cy="73368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B14A72C-2B14-084D-86F7-03E72AE5FED0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5F4B67F-9402-2A89-A053-3B359BD6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DF3F94C-DAA5-FAB5-39CA-EAFA6C88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23C24F7-7FBE-73E9-890D-2FEB3C60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76224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24985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3414668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6628826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8761370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029056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3414669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99754"/>
            <a:ext cx="13103300" cy="7287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5C37D-A8A8-5F68-F8B5-F088CF75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1485900"/>
            <a:ext cx="13103300" cy="728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1A74B-3F16-86C1-1206-7A9EF208F1B3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5028"/>
            <a:ext cx="1714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38245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64910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1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43815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0750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1165-7207-8A51-4A46-6F8D661F6E18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BE9AD5-68CB-FF56-342D-D30C5140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9400" y="1104900"/>
            <a:ext cx="12573000" cy="88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4300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2705100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7810500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552603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4762500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457700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C396A-1768-4BC5-2654-0656648D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563DB-7C06-6F33-2727-BF486E58D699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299043"/>
            <a:ext cx="6172200" cy="5161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4186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5241389"/>
            <a:ext cx="5552070" cy="419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2413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7239000" y="5887763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733800" y="5448300"/>
            <a:ext cx="3124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858000" y="5125134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7CEC18-9C5A-94FF-C317-A69F8EE35EA0}"/>
              </a:ext>
            </a:extLst>
          </p:cNvPr>
          <p:cNvSpPr/>
          <p:nvPr/>
        </p:nvSpPr>
        <p:spPr>
          <a:xfrm>
            <a:off x="1143000" y="1619934"/>
            <a:ext cx="16535400" cy="662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389B5-8673-4DF6-988B-98BEB5FE052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9950"/>
            <a:ext cx="12680648" cy="65751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42090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47804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6.HttpUrlConnection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572914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14500"/>
            <a:ext cx="9081656" cy="525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BD662-C4BA-AC48-4CC0-714FB412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800" y="1714500"/>
            <a:ext cx="908165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4256"/>
            <a:ext cx="9753600" cy="82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7240424"/>
            <a:ext cx="76200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6783224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12557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740444"/>
            <a:ext cx="6400800" cy="6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20193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5143500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3" y="7581900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23900"/>
            <a:ext cx="7924800" cy="65415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</p:cNvCxnSpPr>
          <p:nvPr/>
        </p:nvCxnSpPr>
        <p:spPr>
          <a:xfrm flipV="1">
            <a:off x="4495800" y="3884533"/>
            <a:ext cx="1447800" cy="2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808514" y="3695700"/>
            <a:ext cx="16872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943598" y="3313414"/>
            <a:ext cx="754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500"/>
            <a:ext cx="17334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3B87EB-F631-EDCE-0CC4-A2731ADA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9984512" y="60215"/>
            <a:ext cx="7534734" cy="6458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257915" y="5428424"/>
            <a:ext cx="1914066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92415" y="6173520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A1961A-12C7-534B-42C7-FE2ABB0F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512" y="6801630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0673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015" y="5943600"/>
            <a:ext cx="5207961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30099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3314701"/>
            <a:ext cx="7620000" cy="355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70485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83221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 하여 멤버변수로 가지고 있으면서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추가로 계속 넣는다면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부탁할것인가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09900"/>
            <a:ext cx="1167118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0580" y="5219700"/>
            <a:ext cx="876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18" y="3009900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3146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3435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58582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66381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1435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5325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3154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38007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534240"/>
            <a:ext cx="10745176" cy="10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2705100"/>
            <a:ext cx="96012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5905500"/>
            <a:ext cx="563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7658100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32197</TotalTime>
  <Words>1072</Words>
  <Application>Microsoft Office PowerPoint</Application>
  <PresentationFormat>사용자 지정</PresentationFormat>
  <Paragraphs>97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2484</cp:revision>
  <cp:lastPrinted>2023-03-12T07:02:51Z</cp:lastPrinted>
  <dcterms:created xsi:type="dcterms:W3CDTF">2022-10-23T12:09:39Z</dcterms:created>
  <dcterms:modified xsi:type="dcterms:W3CDTF">2023-09-17T04:38:31Z</dcterms:modified>
</cp:coreProperties>
</file>