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14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2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53021" y="3897004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51057" y="53698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67800" y="24544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42568"/>
              </p:ext>
            </p:extLst>
          </p:nvPr>
        </p:nvGraphicFramePr>
        <p:xfrm>
          <a:off x="962537" y="5343554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8980</TotalTime>
  <Words>75</Words>
  <Application>Microsoft Office PowerPoint</Application>
  <PresentationFormat>사용자 지정</PresentationFormat>
  <Paragraphs>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?? ??</vt:lpstr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24</cp:revision>
  <dcterms:created xsi:type="dcterms:W3CDTF">2022-10-23T12:09:39Z</dcterms:created>
  <dcterms:modified xsi:type="dcterms:W3CDTF">2023-02-03T16:54:32Z</dcterms:modified>
</cp:coreProperties>
</file>