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31" r:id="rId12"/>
    <p:sldId id="533" r:id="rId13"/>
    <p:sldId id="534" r:id="rId14"/>
    <p:sldId id="535" r:id="rId15"/>
    <p:sldId id="281" r:id="rId16"/>
    <p:sldId id="537" r:id="rId17"/>
    <p:sldId id="538" r:id="rId18"/>
    <p:sldId id="541" r:id="rId19"/>
    <p:sldId id="543" r:id="rId20"/>
    <p:sldId id="551" r:id="rId21"/>
    <p:sldId id="540" r:id="rId22"/>
    <p:sldId id="542" r:id="rId23"/>
    <p:sldId id="550" r:id="rId24"/>
    <p:sldId id="552" r:id="rId25"/>
    <p:sldId id="539" r:id="rId26"/>
    <p:sldId id="544" r:id="rId27"/>
    <p:sldId id="564" r:id="rId28"/>
    <p:sldId id="565" r:id="rId29"/>
    <p:sldId id="566" r:id="rId30"/>
    <p:sldId id="547" r:id="rId31"/>
    <p:sldId id="548" r:id="rId32"/>
    <p:sldId id="545" r:id="rId33"/>
    <p:sldId id="536" r:id="rId34"/>
    <p:sldId id="374" r:id="rId35"/>
    <p:sldId id="546" r:id="rId36"/>
    <p:sldId id="554" r:id="rId37"/>
    <p:sldId id="555" r:id="rId38"/>
    <p:sldId id="556" r:id="rId39"/>
    <p:sldId id="557" r:id="rId40"/>
    <p:sldId id="558" r:id="rId41"/>
    <p:sldId id="549" r:id="rId42"/>
    <p:sldId id="559" r:id="rId43"/>
    <p:sldId id="560" r:id="rId44"/>
    <p:sldId id="562" r:id="rId45"/>
    <p:sldId id="561" r:id="rId46"/>
    <p:sldId id="553" r:id="rId47"/>
    <p:sldId id="563" r:id="rId48"/>
    <p:sldId id="275" r:id="rId4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37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4.png"/><Relationship Id="rId7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8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=""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=""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=""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=""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=""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=""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=""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=""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6720536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7534414"/>
            <a:ext cx="6720536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7835325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14299"/>
            <a:ext cx="3626124" cy="77210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0159" y="107850"/>
            <a:ext cx="5680593" cy="4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73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5506160" descr="EMB0000365c1c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47900"/>
            <a:ext cx="7786237" cy="43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543301" y="2667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6" y="4076700"/>
            <a:ext cx="9906000" cy="3011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6" y="7277100"/>
            <a:ext cx="9682846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381500"/>
            <a:ext cx="7772400" cy="45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1478697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08803" y="13803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함수를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366153"/>
            <a:ext cx="3486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0" y="6399627"/>
            <a:ext cx="3423683" cy="1066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6134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79154" y="5905500"/>
            <a:ext cx="10024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57801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argument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72200" y="3077543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60154" y="2848943"/>
            <a:ext cx="1612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01000" y="27236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parameter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6132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066952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9102FF6-64E0-3A65-8A38-3CDE903E1B3D}"/>
              </a:ext>
            </a:extLst>
          </p:cNvPr>
          <p:cNvSpPr/>
          <p:nvPr/>
        </p:nvSpPr>
        <p:spPr>
          <a:xfrm>
            <a:off x="5034048" y="3582350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07F4EFA-3C95-00C7-9741-B85907CE299C}"/>
              </a:ext>
            </a:extLst>
          </p:cNvPr>
          <p:cNvSpPr txBox="1"/>
          <p:nvPr/>
        </p:nvSpPr>
        <p:spPr>
          <a:xfrm>
            <a:off x="381000" y="7357138"/>
            <a:ext cx="1149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510504D-D75A-B25A-F54D-62EB885FF6BC}"/>
              </a:ext>
            </a:extLst>
          </p:cNvPr>
          <p:cNvSpPr txBox="1"/>
          <p:nvPr/>
        </p:nvSpPr>
        <p:spPr>
          <a:xfrm>
            <a:off x="990600" y="369665"/>
            <a:ext cx="114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에서의 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233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생성 없이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2" y="1562100"/>
            <a:ext cx="582551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787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23241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매개변수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69703"/>
            <a:ext cx="5840755" cy="30278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99514" y="59817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308714" y="574183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3771" y="55662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96" y="4762500"/>
            <a:ext cx="3107511" cy="2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26297"/>
            <a:ext cx="5554520" cy="85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"/>
            <a:ext cx="3810000" cy="22259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743" y="3189377"/>
            <a:ext cx="2212457" cy="3325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943" y="6385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527657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넘겨준 인수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지역변수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localx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메모리영역이다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190500"/>
            <a:ext cx="1830705" cy="1780319"/>
          </a:xfrm>
          <a:prstGeom prst="rect">
            <a:avLst/>
          </a:prstGeom>
        </p:spPr>
      </p:pic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579178" y="7159095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503687" y="6438900"/>
            <a:ext cx="109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985291" y="735378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376" y="4076700"/>
            <a:ext cx="3913148" cy="23673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334" y="4229100"/>
            <a:ext cx="1975266" cy="1747351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702"/>
              </p:ext>
            </p:extLst>
          </p:nvPr>
        </p:nvGraphicFramePr>
        <p:xfrm>
          <a:off x="14020800" y="670979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1336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</a:t>
                      </a:r>
                      <a:r>
                        <a:rPr lang="ko-KR" altLang="en-US" smtClean="0"/>
                        <a:t>값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y</a:t>
                      </a:r>
                      <a:r>
                        <a:rPr lang="ko-KR" altLang="en-US" smtClean="0"/>
                        <a:t>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0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696200" y="8982214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153400" y="8262019"/>
            <a:ext cx="319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02313" y="917690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082061" y="7547009"/>
            <a:ext cx="4208349" cy="160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668000" y="7534700"/>
            <a:ext cx="3606669" cy="2144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5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814"/>
            <a:ext cx="6248400" cy="6539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1905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484141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000500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448300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467100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8E4781-197F-9A58-25F3-183870C4E628}"/>
              </a:ext>
            </a:extLst>
          </p:cNvPr>
          <p:cNvSpPr txBox="1"/>
          <p:nvPr/>
        </p:nvSpPr>
        <p:spPr>
          <a:xfrm>
            <a:off x="9906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정리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667D498-5355-17D9-54F5-7996E85A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3597"/>
            <a:ext cx="8686800" cy="99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1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85799" y="876300"/>
            <a:ext cx="1127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클래스를 구현 하여 아래의 식의 답을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개만 사용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62000" y="2933700"/>
            <a:ext cx="1104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Student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=""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8246"/>
              </p:ext>
            </p:extLst>
          </p:nvPr>
        </p:nvGraphicFramePr>
        <p:xfrm>
          <a:off x="11811000" y="381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subtract()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73978"/>
              </p:ext>
            </p:extLst>
          </p:nvPr>
        </p:nvGraphicFramePr>
        <p:xfrm>
          <a:off x="11803743" y="3771900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3DCC98-4BB0-EA62-AD96-B0C8D6180C73}"/>
              </a:ext>
            </a:extLst>
          </p:cNvPr>
          <p:cNvSpPr txBox="1"/>
          <p:nvPr/>
        </p:nvSpPr>
        <p:spPr>
          <a:xfrm>
            <a:off x="736600" y="5560993"/>
            <a:ext cx="1104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Archer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구현하여 객체배열 을 이용하여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객체를 생성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 공격력 기준 오름차순 정렬하자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 구현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="" xmlns:a16="http://schemas.microsoft.com/office/drawing/2014/main" id="{F902164B-C843-8740-78C7-6C579992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66492"/>
              </p:ext>
            </p:extLst>
          </p:nvPr>
        </p:nvGraphicFramePr>
        <p:xfrm>
          <a:off x="947056" y="6516826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Archer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케릭터명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1~50)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방어력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attack()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공격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내부는 일단 비워두자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showState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방어력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42A7CE7-1BDF-A0A1-1252-625C786E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33434"/>
            <a:ext cx="6794287" cy="1024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833434"/>
            <a:ext cx="1077035" cy="10240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7F22C3-6735-B286-C1ED-9D5B3D8F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90900"/>
            <a:ext cx="5739062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951096-E5FC-1D77-EF4A-4E366621FCFC}"/>
              </a:ext>
            </a:extLst>
          </p:cNvPr>
          <p:cNvSpPr txBox="1"/>
          <p:nvPr/>
        </p:nvSpPr>
        <p:spPr>
          <a:xfrm>
            <a:off x="6864156" y="3447921"/>
            <a:ext cx="7706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256" y="6472617"/>
            <a:ext cx="4374830" cy="37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F06958-28E9-486A-AA9F-B499E4463946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86E673-C349-1F90-5FF0-A0C001424B03}"/>
              </a:ext>
            </a:extLst>
          </p:cNvPr>
          <p:cNvSpPr txBox="1"/>
          <p:nvPr/>
        </p:nvSpPr>
        <p:spPr>
          <a:xfrm>
            <a:off x="1371600" y="1181100"/>
            <a:ext cx="1232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호출하는것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92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C5D4D7-4330-CA07-29D7-2FC957BDDF60}"/>
              </a:ext>
            </a:extLst>
          </p:cNvPr>
          <p:cNvSpPr txBox="1"/>
          <p:nvPr/>
        </p:nvSpPr>
        <p:spPr>
          <a:xfrm>
            <a:off x="1852806" y="82341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="" xmlns:a16="http://schemas.microsoft.com/office/drawing/2014/main" id="{81DFFA05-EE6E-3CD5-4810-DF5B88AAACAF}"/>
              </a:ext>
            </a:extLst>
          </p:cNvPr>
          <p:cNvGrpSpPr/>
          <p:nvPr/>
        </p:nvGrpSpPr>
        <p:grpSpPr>
          <a:xfrm>
            <a:off x="9296400" y="40997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="" xmlns:a16="http://schemas.microsoft.com/office/drawing/2014/main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="" xmlns:a16="http://schemas.microsoft.com/office/drawing/2014/main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="" xmlns:a16="http://schemas.microsoft.com/office/drawing/2014/main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="" xmlns:a16="http://schemas.microsoft.com/office/drawing/2014/main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="" xmlns:a16="http://schemas.microsoft.com/office/drawing/2014/main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="" xmlns:a16="http://schemas.microsoft.com/office/drawing/2014/main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2857500"/>
            <a:ext cx="7169880" cy="42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099"/>
            <a:ext cx="7010400" cy="785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8229E9-EB65-F905-4261-66E50BCA2CF3}"/>
              </a:ext>
            </a:extLst>
          </p:cNvPr>
          <p:cNvSpPr txBox="1"/>
          <p:nvPr/>
        </p:nvSpPr>
        <p:spPr>
          <a:xfrm>
            <a:off x="685800" y="114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="" xmlns:a16="http://schemas.microsoft.com/office/drawing/2014/main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="" xmlns:a16="http://schemas.microsoft.com/office/drawing/2014/main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="" xmlns:a16="http://schemas.microsoft.com/office/drawing/2014/main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="" xmlns:a16="http://schemas.microsoft.com/office/drawing/2014/main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="" xmlns:a16="http://schemas.microsoft.com/office/drawing/2014/main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="" xmlns:a16="http://schemas.microsoft.com/office/drawing/2014/main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="" xmlns:a16="http://schemas.microsoft.com/office/drawing/2014/main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="" xmlns:a16="http://schemas.microsoft.com/office/drawing/2014/main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="" xmlns:a16="http://schemas.microsoft.com/office/drawing/2014/main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="" xmlns:a16="http://schemas.microsoft.com/office/drawing/2014/main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="" xmlns:a16="http://schemas.microsoft.com/office/drawing/2014/main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="" xmlns:a16="http://schemas.microsoft.com/office/drawing/2014/main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="" xmlns:a16="http://schemas.microsoft.com/office/drawing/2014/main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="" xmlns:a16="http://schemas.microsoft.com/office/drawing/2014/main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="" xmlns:a16="http://schemas.microsoft.com/office/drawing/2014/main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="" xmlns:a16="http://schemas.microsoft.com/office/drawing/2014/main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="" xmlns:a16="http://schemas.microsoft.com/office/drawing/2014/main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="" xmlns:a16="http://schemas.microsoft.com/office/drawing/2014/main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="" xmlns:a16="http://schemas.microsoft.com/office/drawing/2014/main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="" xmlns:a16="http://schemas.microsoft.com/office/drawing/2014/main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="" xmlns:a16="http://schemas.microsoft.com/office/drawing/2014/main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415FE5-76FD-FB97-5474-3CDB77C77FA9}"/>
              </a:ext>
            </a:extLst>
          </p:cNvPr>
          <p:cNvSpPr txBox="1"/>
          <p:nvPr/>
        </p:nvSpPr>
        <p:spPr>
          <a:xfrm>
            <a:off x="1524000" y="419100"/>
            <a:ext cx="1264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재귀호출을 이용한 </a:t>
            </a:r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팩토리얼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구현 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E052D2-F463-06C3-07F5-83CB390D3112}"/>
              </a:ext>
            </a:extLst>
          </p:cNvPr>
          <p:cNvSpPr txBox="1"/>
          <p:nvPr/>
        </p:nvSpPr>
        <p:spPr>
          <a:xfrm>
            <a:off x="2133600" y="14097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06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15833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40694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67437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5561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2291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1506200" y="15328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A940BE0-753B-E21B-7F31-F220E357478A}"/>
              </a:ext>
            </a:extLst>
          </p:cNvPr>
          <p:cNvSpPr txBox="1"/>
          <p:nvPr/>
        </p:nvSpPr>
        <p:spPr>
          <a:xfrm>
            <a:off x="9905522" y="27142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52B4051-490D-F760-F48A-14AFC0110187}"/>
              </a:ext>
            </a:extLst>
          </p:cNvPr>
          <p:cNvSpPr txBox="1"/>
          <p:nvPr/>
        </p:nvSpPr>
        <p:spPr>
          <a:xfrm>
            <a:off x="12081938" y="27505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2002CF9-F120-A996-7FF6-01FE79FC6695}"/>
              </a:ext>
            </a:extLst>
          </p:cNvPr>
          <p:cNvSpPr txBox="1"/>
          <p:nvPr/>
        </p:nvSpPr>
        <p:spPr>
          <a:xfrm>
            <a:off x="11509595" y="3968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15B5811-236B-BEA4-02F0-1CADCB6EBDB9}"/>
              </a:ext>
            </a:extLst>
          </p:cNvPr>
          <p:cNvSpPr txBox="1"/>
          <p:nvPr/>
        </p:nvSpPr>
        <p:spPr>
          <a:xfrm>
            <a:off x="9899236" y="52389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4F87272-6EB0-4FBA-3852-85D0DE167050}"/>
              </a:ext>
            </a:extLst>
          </p:cNvPr>
          <p:cNvSpPr txBox="1"/>
          <p:nvPr/>
        </p:nvSpPr>
        <p:spPr>
          <a:xfrm>
            <a:off x="11938849" y="51860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3AD7700-2068-CFCD-CCF3-54B2F6C46BFD}"/>
              </a:ext>
            </a:extLst>
          </p:cNvPr>
          <p:cNvSpPr txBox="1"/>
          <p:nvPr/>
        </p:nvSpPr>
        <p:spPr>
          <a:xfrm>
            <a:off x="11535598" y="67437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197ADEC-5FE2-838C-63B7-08A3103635ED}"/>
              </a:ext>
            </a:extLst>
          </p:cNvPr>
          <p:cNvSpPr txBox="1"/>
          <p:nvPr/>
        </p:nvSpPr>
        <p:spPr>
          <a:xfrm>
            <a:off x="9899235" y="79108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DB8A77A-28EF-00B7-40CC-3E52C306196C}"/>
              </a:ext>
            </a:extLst>
          </p:cNvPr>
          <p:cNvSpPr txBox="1"/>
          <p:nvPr/>
        </p:nvSpPr>
        <p:spPr>
          <a:xfrm>
            <a:off x="12058359" y="78319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C771742-C17A-0D40-3B69-3A2C56008BD0}"/>
              </a:ext>
            </a:extLst>
          </p:cNvPr>
          <p:cNvSpPr txBox="1"/>
          <p:nvPr/>
        </p:nvSpPr>
        <p:spPr>
          <a:xfrm>
            <a:off x="16916400" y="14898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D00BD43-0250-B3D9-49D0-B0DFAD56C193}"/>
              </a:ext>
            </a:extLst>
          </p:cNvPr>
          <p:cNvSpPr txBox="1"/>
          <p:nvPr/>
        </p:nvSpPr>
        <p:spPr>
          <a:xfrm>
            <a:off x="15163800" y="27233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D079721-F936-F673-44F3-C99E8C84C06C}"/>
              </a:ext>
            </a:extLst>
          </p:cNvPr>
          <p:cNvSpPr txBox="1"/>
          <p:nvPr/>
        </p:nvSpPr>
        <p:spPr>
          <a:xfrm>
            <a:off x="17300057" y="26068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925FB5E-792F-9FDD-BD3E-99CFCEBA20D3}"/>
              </a:ext>
            </a:extLst>
          </p:cNvPr>
          <p:cNvSpPr txBox="1"/>
          <p:nvPr/>
        </p:nvSpPr>
        <p:spPr>
          <a:xfrm>
            <a:off x="16916399" y="42332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F6AA7ED-5665-8EF9-3A66-AC8A2C361B48}"/>
              </a:ext>
            </a:extLst>
          </p:cNvPr>
          <p:cNvSpPr txBox="1"/>
          <p:nvPr/>
        </p:nvSpPr>
        <p:spPr>
          <a:xfrm>
            <a:off x="14466143" y="44356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4343400" cy="9191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9928745" y="433001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629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6D82765-091C-9A16-BCA1-DAF404C058B8}"/>
              </a:ext>
            </a:extLst>
          </p:cNvPr>
          <p:cNvSpPr/>
          <p:nvPr/>
        </p:nvSpPr>
        <p:spPr>
          <a:xfrm>
            <a:off x="1219200" y="2394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9A473CF-93CE-C5F5-C3C1-2013620AC2D2}"/>
              </a:ext>
            </a:extLst>
          </p:cNvPr>
          <p:cNvSpPr txBox="1"/>
          <p:nvPr/>
        </p:nvSpPr>
        <p:spPr>
          <a:xfrm>
            <a:off x="7086600" y="2324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229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CE6D1B2-A592-84B9-6F0D-48A1EB40288A}"/>
              </a:ext>
            </a:extLst>
          </p:cNvPr>
          <p:cNvSpPr/>
          <p:nvPr/>
        </p:nvSpPr>
        <p:spPr>
          <a:xfrm>
            <a:off x="1219200" y="39942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08FE84-70CF-B7F2-9D30-242856A55685}"/>
              </a:ext>
            </a:extLst>
          </p:cNvPr>
          <p:cNvSpPr txBox="1"/>
          <p:nvPr/>
        </p:nvSpPr>
        <p:spPr>
          <a:xfrm>
            <a:off x="7010400" y="39243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58296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9460056-5F7E-CBAE-0178-6A4DDFB4983E}"/>
              </a:ext>
            </a:extLst>
          </p:cNvPr>
          <p:cNvSpPr/>
          <p:nvPr/>
        </p:nvSpPr>
        <p:spPr>
          <a:xfrm>
            <a:off x="1371600" y="55944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2A02F68-954B-3873-F0E9-85464875A691}"/>
              </a:ext>
            </a:extLst>
          </p:cNvPr>
          <p:cNvSpPr txBox="1"/>
          <p:nvPr/>
        </p:nvSpPr>
        <p:spPr>
          <a:xfrm>
            <a:off x="7162800" y="55245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4298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DBF7A-885F-D633-7CD6-79B3CCDD0DC9}"/>
              </a:ext>
            </a:extLst>
          </p:cNvPr>
          <p:cNvSpPr/>
          <p:nvPr/>
        </p:nvSpPr>
        <p:spPr>
          <a:xfrm>
            <a:off x="457200" y="71247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961A43C-5328-47FE-9361-8032ACFDDE1D}"/>
              </a:ext>
            </a:extLst>
          </p:cNvPr>
          <p:cNvSpPr txBox="1"/>
          <p:nvPr/>
        </p:nvSpPr>
        <p:spPr>
          <a:xfrm>
            <a:off x="6781800" y="71247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8953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B1753CB-2DBE-5169-310F-67C4DE02622D}"/>
              </a:ext>
            </a:extLst>
          </p:cNvPr>
          <p:cNvSpPr/>
          <p:nvPr/>
        </p:nvSpPr>
        <p:spPr>
          <a:xfrm>
            <a:off x="2133600" y="87186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7B1E8B8-920B-F182-7A54-4EC4C49D4C67}"/>
              </a:ext>
            </a:extLst>
          </p:cNvPr>
          <p:cNvSpPr txBox="1"/>
          <p:nvPr/>
        </p:nvSpPr>
        <p:spPr>
          <a:xfrm>
            <a:off x="6781800" y="86487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723121"/>
            <a:ext cx="795564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가변인자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1371600" y="880234"/>
            <a:ext cx="7521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개수를 지정하지 않는것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JDK1.5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09900"/>
            <a:ext cx="6183337" cy="5556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009900"/>
            <a:ext cx="10515600" cy="3429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30937" y="3818535"/>
            <a:ext cx="2427263" cy="422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12343" y="3337917"/>
            <a:ext cx="6122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8211999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생성되며 배열의 길이는 호출하는쪽에서 인수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(argument)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개수로 정해진다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4814"/>
            <a:ext cx="4495800" cy="552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583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95600" y="3440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60656" y="168414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add(32,12)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 했을때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불분명 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500"/>
            <a:ext cx="5486400" cy="381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1521070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혼란을 방지하기 위해 가변인자는 항상 마지막에 위치해야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9234"/>
            <a:ext cx="5240478" cy="13898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7256" y="33557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2656" y="3009900"/>
            <a:ext cx="1066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 만들어진다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6109"/>
            <a:ext cx="4762936" cy="1018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057900"/>
            <a:ext cx="5067759" cy="12192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3600" y="49024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45565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넘겨줘도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6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2895600" y="38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매개변수를 배열로 만들면 되지 않나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6300"/>
            <a:ext cx="4435839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876300"/>
            <a:ext cx="4648200" cy="41697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3100"/>
            <a:ext cx="4667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43000" y="5753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오버로딩으로도 구현가능하나 코드가 확실히 편하고 유연하다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5" y="994793"/>
            <a:ext cx="9982200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994793"/>
            <a:ext cx="4267200" cy="392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390142" y="1451993"/>
            <a:ext cx="112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42535" y="4305300"/>
            <a:ext cx="10106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MyMath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만들자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952500"/>
            <a:ext cx="1737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해보자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1638300"/>
            <a:ext cx="1127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2.MyMath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하자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72688"/>
              </p:ext>
            </p:extLst>
          </p:nvPr>
        </p:nvGraphicFramePr>
        <p:xfrm>
          <a:off x="11963400" y="1482923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22592"/>
              </p:ext>
            </p:extLst>
          </p:nvPr>
        </p:nvGraphicFramePr>
        <p:xfrm>
          <a:off x="11963400" y="422910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609600" y="6134100"/>
            <a:ext cx="16632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- A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67700"/>
            <a:ext cx="3876675" cy="1371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8375616"/>
            <a:ext cx="3924747" cy="1216791"/>
          </a:xfrm>
          <a:prstGeom prst="rect">
            <a:avLst/>
          </a:prstGeom>
        </p:spPr>
      </p:pic>
      <p:grpSp>
        <p:nvGrpSpPr>
          <p:cNvPr id="11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4419600" y="8659996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7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6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5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200" y="6568329"/>
            <a:ext cx="2645225" cy="3604371"/>
          </a:xfrm>
          <a:prstGeom prst="rect">
            <a:avLst/>
          </a:prstGeom>
        </p:spPr>
      </p:pic>
      <p:graphicFrame>
        <p:nvGraphicFramePr>
          <p:cNvPr id="19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66302"/>
              </p:ext>
            </p:extLst>
          </p:nvPr>
        </p:nvGraphicFramePr>
        <p:xfrm>
          <a:off x="11887199" y="6974079"/>
          <a:ext cx="635522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도착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266700"/>
            <a:ext cx="3581400" cy="280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3429000" cy="2336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086100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5143500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5143500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=""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=""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=""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=""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=""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=""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=""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=""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=""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=""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=""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=""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=""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=""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=""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=""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=""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=""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=""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=""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=""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=""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=""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=""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=""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=""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=""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=""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=""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=""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=""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=""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=""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=""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=""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=""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=""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=""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=""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=""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=""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=""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=""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=""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=""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=""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=""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=""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=""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=""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=""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=""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=""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=""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=""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=""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=""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=""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=""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=""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=""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=""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=""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=""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=""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=""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=""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=""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=""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=""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=""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=""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=""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=""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=""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=""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=""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=""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=""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=""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=""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=""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=""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=""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=""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=""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=""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=""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=""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=""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=""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=""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=""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=""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=""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=""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=""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=""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=""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=""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=""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18747</TotalTime>
  <Words>1003</Words>
  <Application>Microsoft Office PowerPoint</Application>
  <PresentationFormat>사용자 지정</PresentationFormat>
  <Paragraphs>325</Paragraphs>
  <Slides>48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651</cp:revision>
  <dcterms:created xsi:type="dcterms:W3CDTF">2022-10-23T12:09:39Z</dcterms:created>
  <dcterms:modified xsi:type="dcterms:W3CDTF">2023-02-03T17:30:24Z</dcterms:modified>
</cp:coreProperties>
</file>