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437" r:id="rId5"/>
    <p:sldId id="465" r:id="rId6"/>
    <p:sldId id="466" r:id="rId7"/>
    <p:sldId id="467" r:id="rId8"/>
    <p:sldId id="468" r:id="rId9"/>
    <p:sldId id="483" r:id="rId10"/>
    <p:sldId id="281" r:id="rId11"/>
    <p:sldId id="470" r:id="rId12"/>
    <p:sldId id="471" r:id="rId13"/>
    <p:sldId id="472" r:id="rId14"/>
    <p:sldId id="469" r:id="rId15"/>
    <p:sldId id="473" r:id="rId16"/>
    <p:sldId id="474" r:id="rId17"/>
    <p:sldId id="374" r:id="rId18"/>
    <p:sldId id="475" r:id="rId19"/>
    <p:sldId id="477" r:id="rId20"/>
    <p:sldId id="479" r:id="rId21"/>
    <p:sldId id="476" r:id="rId22"/>
    <p:sldId id="478" r:id="rId23"/>
    <p:sldId id="481" r:id="rId24"/>
    <p:sldId id="480" r:id="rId25"/>
    <p:sldId id="385" r:id="rId26"/>
    <p:sldId id="482" r:id="rId27"/>
    <p:sldId id="275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2023-01-14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2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687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 else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DCD18-D21C-6601-530F-F0F4F9937612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AE0638-DBC8-5C47-FD9C-CE0D30C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85900"/>
            <a:ext cx="7239000" cy="3209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487B60-E45A-24AE-7CA2-5C56677D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119802"/>
            <a:ext cx="10435288" cy="238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0E451F-64C2-B448-16B3-68087D879252}"/>
              </a:ext>
            </a:extLst>
          </p:cNvPr>
          <p:cNvSpPr txBox="1"/>
          <p:nvPr/>
        </p:nvSpPr>
        <p:spPr>
          <a:xfrm>
            <a:off x="1981200" y="8191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역시 한줄이라면 중괄호는 생략 가능하다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34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EE3E39-A24D-F33E-4CA5-82D38D31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2019300"/>
            <a:ext cx="10430650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3F10C-CC06-7760-CF3C-67D67D7B696F}"/>
              </a:ext>
            </a:extLst>
          </p:cNvPr>
          <p:cNvSpPr txBox="1"/>
          <p:nvPr/>
        </p:nvSpPr>
        <p:spPr>
          <a:xfrm>
            <a:off x="2590800" y="764132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EF01DA-1BCB-8BA3-E428-193F296D34A4}"/>
              </a:ext>
            </a:extLst>
          </p:cNvPr>
          <p:cNvSpPr/>
          <p:nvPr/>
        </p:nvSpPr>
        <p:spPr>
          <a:xfrm>
            <a:off x="5486400" y="4152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995D50-2843-08FC-0C33-515398921122}"/>
              </a:ext>
            </a:extLst>
          </p:cNvPr>
          <p:cNvCxnSpPr>
            <a:cxnSpLocks/>
          </p:cNvCxnSpPr>
          <p:nvPr/>
        </p:nvCxnSpPr>
        <p:spPr>
          <a:xfrm flipH="1">
            <a:off x="4038600" y="4622800"/>
            <a:ext cx="1943100" cy="288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F3ACE7-DA91-9F3A-7E2D-A96A5940A8E4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999D63-5E6C-352A-7C9F-755BB5230669}"/>
              </a:ext>
            </a:extLst>
          </p:cNvPr>
          <p:cNvSpPr txBox="1"/>
          <p:nvPr/>
        </p:nvSpPr>
        <p:spPr>
          <a:xfrm>
            <a:off x="7086600" y="17907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같은것인가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42B6A-100D-7C4F-8A6D-16BF9AFCDB26}"/>
              </a:ext>
            </a:extLst>
          </p:cNvPr>
          <p:cNvSpPr txBox="1"/>
          <p:nvPr/>
        </p:nvSpPr>
        <p:spPr>
          <a:xfrm>
            <a:off x="8153400" y="4312503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64380C-2998-E601-FA96-882BE9C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359870"/>
            <a:ext cx="7868495" cy="3764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483ABE-F810-B686-DFCE-E76E8EE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26528"/>
            <a:ext cx="7908272" cy="37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4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066800" y="1485900"/>
            <a:ext cx="13545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하는 프로그램을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F9D-7E92-6FF8-C88F-AC65D75D85F8}"/>
              </a:ext>
            </a:extLst>
          </p:cNvPr>
          <p:cNvSpPr txBox="1"/>
          <p:nvPr/>
        </p:nvSpPr>
        <p:spPr>
          <a:xfrm>
            <a:off x="990600" y="5924371"/>
            <a:ext cx="12615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FE6E6B-92BC-1BEB-DD68-5A03B62E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79895"/>
            <a:ext cx="12005799" cy="2006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F34DAD-48D2-F0CB-86F9-A2E74459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180" y="2679895"/>
            <a:ext cx="3569291" cy="20064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BA284B-8A8E-714B-841D-54FBC7A4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86" y="4686300"/>
            <a:ext cx="6897914" cy="1115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6747739"/>
            <a:ext cx="5123870" cy="23534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6D2FC5-402B-3935-686F-5F57DB4E3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9175" y="6608450"/>
            <a:ext cx="6238225" cy="35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CB96E-3A6A-E20E-6B3E-74A3ACF7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1174605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8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30B4D-DF4E-BC3D-757C-A3B2A315F4F2}"/>
              </a:ext>
            </a:extLst>
          </p:cNvPr>
          <p:cNvSpPr txBox="1"/>
          <p:nvPr/>
        </p:nvSpPr>
        <p:spPr>
          <a:xfrm>
            <a:off x="5105400" y="19431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E5418B-082F-E705-4D28-CBA7C8AC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6" y="3219477"/>
            <a:ext cx="16167767" cy="3848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3BDE34-33C5-FDA9-E751-35DF54EBB531}"/>
              </a:ext>
            </a:extLst>
          </p:cNvPr>
          <p:cNvSpPr txBox="1"/>
          <p:nvPr/>
        </p:nvSpPr>
        <p:spPr>
          <a:xfrm>
            <a:off x="3962400" y="7842223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중괄호가 없으면 항상 가장 가까운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18435F-3F26-893B-C776-AEF9745E9F14}"/>
              </a:ext>
            </a:extLst>
          </p:cNvPr>
          <p:cNvSpPr/>
          <p:nvPr/>
        </p:nvSpPr>
        <p:spPr>
          <a:xfrm>
            <a:off x="1676400" y="5295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27EAB3-6DAD-9C7A-14B8-F0BC20C76B84}"/>
              </a:ext>
            </a:extLst>
          </p:cNvPr>
          <p:cNvCxnSpPr>
            <a:cxnSpLocks/>
          </p:cNvCxnSpPr>
          <p:nvPr/>
        </p:nvCxnSpPr>
        <p:spPr>
          <a:xfrm>
            <a:off x="2171700" y="5765800"/>
            <a:ext cx="1943100" cy="206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6D1BEA1-FCB7-ADA2-78D2-FCA636D8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28128"/>
            <a:ext cx="9601200" cy="73872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F5B8DD-5AE4-FAD3-A6B6-087AE8C7C5CC}"/>
              </a:ext>
            </a:extLst>
          </p:cNvPr>
          <p:cNvCxnSpPr>
            <a:cxnSpLocks/>
          </p:cNvCxnSpPr>
          <p:nvPr/>
        </p:nvCxnSpPr>
        <p:spPr>
          <a:xfrm flipV="1">
            <a:off x="3338286" y="2697869"/>
            <a:ext cx="1333500" cy="644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96A059-B810-0D98-E1E7-CFDC3D7E4445}"/>
              </a:ext>
            </a:extLst>
          </p:cNvPr>
          <p:cNvSpPr/>
          <p:nvPr/>
        </p:nvSpPr>
        <p:spPr>
          <a:xfrm>
            <a:off x="2728686" y="3113368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4F0AF-B11E-C3D3-7E36-E421B71D61F4}"/>
              </a:ext>
            </a:extLst>
          </p:cNvPr>
          <p:cNvSpPr txBox="1"/>
          <p:nvPr/>
        </p:nvSpPr>
        <p:spPr>
          <a:xfrm>
            <a:off x="4786086" y="2019300"/>
            <a:ext cx="533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조건식과 값이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일치해야지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C1572C-BCA3-8087-AA95-7CC53490A1B0}"/>
              </a:ext>
            </a:extLst>
          </p:cNvPr>
          <p:cNvCxnSpPr>
            <a:cxnSpLocks/>
          </p:cNvCxnSpPr>
          <p:nvPr/>
        </p:nvCxnSpPr>
        <p:spPr>
          <a:xfrm>
            <a:off x="3185886" y="7048500"/>
            <a:ext cx="1433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A98BD4-AB00-6A86-0B92-B0599743A4C4}"/>
              </a:ext>
            </a:extLst>
          </p:cNvPr>
          <p:cNvSpPr/>
          <p:nvPr/>
        </p:nvSpPr>
        <p:spPr>
          <a:xfrm>
            <a:off x="1433286" y="68199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0704C-FEE1-6E77-EBF1-1AE8FC4BD2CC}"/>
              </a:ext>
            </a:extLst>
          </p:cNvPr>
          <p:cNvSpPr txBox="1"/>
          <p:nvPr/>
        </p:nvSpPr>
        <p:spPr>
          <a:xfrm>
            <a:off x="4724400" y="6405653"/>
            <a:ext cx="10606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케이스에 걸리지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않을경우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필수요소는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0695169" y="1409700"/>
            <a:ext cx="66784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결과는 반드시 정수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문자열이어야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case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중복될수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case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상수이어야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A15C9-2EDD-D4B9-010E-8DA55A06F005}"/>
              </a:ext>
            </a:extLst>
          </p:cNvPr>
          <p:cNvSpPr txBox="1"/>
          <p:nvPr/>
        </p:nvSpPr>
        <p:spPr>
          <a:xfrm>
            <a:off x="10279966" y="486876"/>
            <a:ext cx="694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제약조건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07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4E70EB-AA80-91DA-57D2-19FC56B8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4724400" cy="16520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28C6A8-4D7D-268E-5281-DC10D54F5FAB}"/>
              </a:ext>
            </a:extLst>
          </p:cNvPr>
          <p:cNvCxnSpPr>
            <a:cxnSpLocks/>
          </p:cNvCxnSpPr>
          <p:nvPr/>
        </p:nvCxnSpPr>
        <p:spPr>
          <a:xfrm>
            <a:off x="6019800" y="2171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2FBC73-6D32-BE4A-99AE-931EFFD21AAA}"/>
              </a:ext>
            </a:extLst>
          </p:cNvPr>
          <p:cNvSpPr/>
          <p:nvPr/>
        </p:nvSpPr>
        <p:spPr>
          <a:xfrm>
            <a:off x="4267200" y="19431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966A-604A-C7AF-0667-0ED47D22CC92}"/>
              </a:ext>
            </a:extLst>
          </p:cNvPr>
          <p:cNvSpPr txBox="1"/>
          <p:nvPr/>
        </p:nvSpPr>
        <p:spPr>
          <a:xfrm>
            <a:off x="7734300" y="19062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78E6EB-2B01-79CC-9057-3759C5D5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26034"/>
            <a:ext cx="7409848" cy="243186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715000" y="5205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3962400" y="4976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429500" y="49397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에서도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93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95300"/>
            <a:ext cx="4876800" cy="77845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41135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905500" y="38849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372600" y="38481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유니코드로 변환되어 정수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4951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905500" y="4723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372600" y="46863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사용할수 없다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58661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905500" y="56375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372600" y="56007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사용 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20000" y="6729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867400" y="6500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334500" y="6352282"/>
            <a:ext cx="895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 1.7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이상부터 문자열 사용가능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조건문 역시 문자열이여야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581900" y="7618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829300" y="7390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296400" y="74543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실수는 사용 불가능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06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C83C48-30DF-B7DB-0742-60E502B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1328128"/>
            <a:ext cx="9601200" cy="73872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2B3151-4915-2B1F-8714-223155661583}"/>
              </a:ext>
            </a:extLst>
          </p:cNvPr>
          <p:cNvCxnSpPr>
            <a:cxnSpLocks/>
          </p:cNvCxnSpPr>
          <p:nvPr/>
        </p:nvCxnSpPr>
        <p:spPr>
          <a:xfrm>
            <a:off x="5029200" y="53721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E039D-11F1-65FF-C1CD-AC61ECFD442F}"/>
              </a:ext>
            </a:extLst>
          </p:cNvPr>
          <p:cNvSpPr/>
          <p:nvPr/>
        </p:nvSpPr>
        <p:spPr>
          <a:xfrm>
            <a:off x="3276600" y="51435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6743700" y="51066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제거하고 실행해보자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0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5B69-867E-6D09-FBAC-9DCE56EE27DC}"/>
              </a:ext>
            </a:extLst>
          </p:cNvPr>
          <p:cNvSpPr txBox="1"/>
          <p:nvPr/>
        </p:nvSpPr>
        <p:spPr>
          <a:xfrm>
            <a:off x="3429000" y="77343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단계적으로 코드를 실행해야 할때 일부러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빼서 활용하기도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20373"/>
            <a:ext cx="5334000" cy="6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7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1977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76200" y="1028700"/>
            <a:ext cx="1516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입력받아 어떤 계절인지 출력해보자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사용할것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3,4,5 :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    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6,7,8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여름 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9,10,11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가을 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12,1,2 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0" y="1104900"/>
            <a:ext cx="3039369" cy="1324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76200" y="3848100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사용할것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74365"/>
            <a:ext cx="6858000" cy="26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17852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3" y="1714500"/>
            <a:ext cx="143760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입력받아 해당 년도가 윤년인지 아닌지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이중에서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떨어지는해는 평년이다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이중에서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떨어지면 윤년이다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93" y="4607665"/>
            <a:ext cx="4394493" cy="1694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1096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입력 받아 양수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42190"/>
            <a:ext cx="3266394" cy="144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4389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6630769"/>
            <a:ext cx="1072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93" y="7488312"/>
            <a:ext cx="11400236" cy="21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552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비가온다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우산을 챙긴다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나간다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조건식이란 상황에 따라 실행 흐름을 제어 하는것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62100"/>
            <a:ext cx="983691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676900"/>
            <a:ext cx="983672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81200" y="8948225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반드시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false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나와야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417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하는것이 가독성에 좋다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09700"/>
            <a:ext cx="9495692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72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593038" y="1943100"/>
            <a:ext cx="3455962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49000" y="20771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괄호의 시작위치는 취향차이이다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96600" y="45527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한줄일경우 괄호를 생략할수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96600" y="67625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 하여도 문제는 없지만 권장하지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5257800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9" y="8776068"/>
            <a:ext cx="9587385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89167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한줄로 적기도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86200" y="7283548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포함된 문장이 아니다 따라서 무조건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주의하도록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E3CFD-8AE7-B344-5821-D059E09D144B}"/>
              </a:ext>
            </a:extLst>
          </p:cNvPr>
          <p:cNvSpPr txBox="1"/>
          <p:nvPr/>
        </p:nvSpPr>
        <p:spPr>
          <a:xfrm>
            <a:off x="990600" y="2667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B6279-6EB7-CE1E-EAD0-CF0DFEBD41C3}"/>
              </a:ext>
            </a:extLst>
          </p:cNvPr>
          <p:cNvSpPr txBox="1"/>
          <p:nvPr/>
        </p:nvSpPr>
        <p:spPr>
          <a:xfrm>
            <a:off x="381000" y="1362599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한 개를 입력 받아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이상인지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215715-FBC0-D58E-F951-C109B809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24101"/>
            <a:ext cx="2819400" cy="1510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609EEB-FE3B-A0C4-FB5C-307EB00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324101"/>
            <a:ext cx="2669888" cy="1510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0" y="419100"/>
            <a:ext cx="6096000" cy="36955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4B4A8C-50DE-F53E-3772-6A38DC3A6433}"/>
              </a:ext>
            </a:extLst>
          </p:cNvPr>
          <p:cNvSpPr txBox="1"/>
          <p:nvPr/>
        </p:nvSpPr>
        <p:spPr>
          <a:xfrm>
            <a:off x="381000" y="4533900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2. 3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서로 다른 정수를 입력 받아 최대값을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24DD58-EB34-2CF3-679C-A44BAE4CB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7891616"/>
            <a:ext cx="3733800" cy="2357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71D4B4-486B-D8B5-866B-E2CD93FAF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5676900"/>
            <a:ext cx="8342871" cy="2253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200" y="5295900"/>
            <a:ext cx="76920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11446</TotalTime>
  <Words>451</Words>
  <Application>Microsoft Office PowerPoint</Application>
  <PresentationFormat>사용자 지정</PresentationFormat>
  <Paragraphs>84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350</cp:revision>
  <dcterms:created xsi:type="dcterms:W3CDTF">2022-10-23T12:09:39Z</dcterms:created>
  <dcterms:modified xsi:type="dcterms:W3CDTF">2023-01-14T02:24:51Z</dcterms:modified>
</cp:coreProperties>
</file>