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437" r:id="rId5"/>
    <p:sldId id="465" r:id="rId6"/>
    <p:sldId id="484" r:id="rId7"/>
    <p:sldId id="485" r:id="rId8"/>
    <p:sldId id="486" r:id="rId9"/>
    <p:sldId id="466" r:id="rId10"/>
    <p:sldId id="467" r:id="rId11"/>
    <p:sldId id="468" r:id="rId12"/>
    <p:sldId id="483" r:id="rId13"/>
    <p:sldId id="281" r:id="rId14"/>
    <p:sldId id="470" r:id="rId15"/>
    <p:sldId id="471" r:id="rId16"/>
    <p:sldId id="472" r:id="rId17"/>
    <p:sldId id="469" r:id="rId18"/>
    <p:sldId id="473" r:id="rId19"/>
    <p:sldId id="474" r:id="rId20"/>
    <p:sldId id="374" r:id="rId21"/>
    <p:sldId id="475" r:id="rId22"/>
    <p:sldId id="477" r:id="rId23"/>
    <p:sldId id="479" r:id="rId24"/>
    <p:sldId id="476" r:id="rId25"/>
    <p:sldId id="478" r:id="rId26"/>
    <p:sldId id="481" r:id="rId27"/>
    <p:sldId id="480" r:id="rId28"/>
    <p:sldId id="385" r:id="rId29"/>
    <p:sldId id="482" r:id="rId30"/>
    <p:sldId id="275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2023-01-14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E3CFD-8AE7-B344-5821-D059E09D144B}"/>
              </a:ext>
            </a:extLst>
          </p:cNvPr>
          <p:cNvSpPr txBox="1"/>
          <p:nvPr/>
        </p:nvSpPr>
        <p:spPr>
          <a:xfrm>
            <a:off x="9906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B6279-6EB7-CE1E-EAD0-CF0DFEBD41C3}"/>
              </a:ext>
            </a:extLst>
          </p:cNvPr>
          <p:cNvSpPr txBox="1"/>
          <p:nvPr/>
        </p:nvSpPr>
        <p:spPr>
          <a:xfrm>
            <a:off x="381000" y="1362599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1"/>
            <a:ext cx="2819400" cy="1510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24101"/>
            <a:ext cx="2669888" cy="1510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419100"/>
            <a:ext cx="6096000" cy="36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85900"/>
            <a:ext cx="7239000" cy="3209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487B60-E45A-24AE-7CA2-5C56677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119802"/>
            <a:ext cx="10435288" cy="238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0E451F-64C2-B448-16B3-68087D879252}"/>
              </a:ext>
            </a:extLst>
          </p:cNvPr>
          <p:cNvSpPr txBox="1"/>
          <p:nvPr/>
        </p:nvSpPr>
        <p:spPr>
          <a:xfrm>
            <a:off x="1981200" y="8191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EE3E39-A24D-F33E-4CA5-82D38D3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3F10C-CC06-7760-CF3C-67D67D7B696F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EF01DA-1BCB-8BA3-E428-193F296D34A4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995D50-2843-08FC-0C33-515398921122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F3ACE7-DA91-9F3A-7E2D-A96A5940A8E4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66800" y="1485900"/>
            <a:ext cx="1354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990600" y="5924371"/>
            <a:ext cx="12615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9895"/>
            <a:ext cx="12005799" cy="2006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80" y="2679895"/>
            <a:ext cx="3569291" cy="2006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86" y="4686300"/>
            <a:ext cx="6897914" cy="1115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6747739"/>
            <a:ext cx="5123870" cy="235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9175" y="6608450"/>
            <a:ext cx="6238225" cy="35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30B4D-DF4E-BC3D-757C-A3B2A315F4F2}"/>
              </a:ext>
            </a:extLst>
          </p:cNvPr>
          <p:cNvSpPr txBox="1"/>
          <p:nvPr/>
        </p:nvSpPr>
        <p:spPr>
          <a:xfrm>
            <a:off x="5105400" y="19431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5418B-082F-E705-4D28-CBA7C8AC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6" y="3219477"/>
            <a:ext cx="16167767" cy="3848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962400" y="7842223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676400" y="5295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2171700" y="576580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6D1BEA1-FCB7-ADA2-78D2-FCA636D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28128"/>
            <a:ext cx="9601200" cy="73872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5B8DD-5AE4-FAD3-A6B6-087AE8C7C5CC}"/>
              </a:ext>
            </a:extLst>
          </p:cNvPr>
          <p:cNvCxnSpPr>
            <a:cxnSpLocks/>
          </p:cNvCxnSpPr>
          <p:nvPr/>
        </p:nvCxnSpPr>
        <p:spPr>
          <a:xfrm flipV="1">
            <a:off x="3338286" y="2697869"/>
            <a:ext cx="1333500" cy="64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6A059-B810-0D98-E1E7-CFDC3D7E4445}"/>
              </a:ext>
            </a:extLst>
          </p:cNvPr>
          <p:cNvSpPr/>
          <p:nvPr/>
        </p:nvSpPr>
        <p:spPr>
          <a:xfrm>
            <a:off x="2728686" y="3113368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F0AF-B11E-C3D3-7E36-E421B71D61F4}"/>
              </a:ext>
            </a:extLst>
          </p:cNvPr>
          <p:cNvSpPr txBox="1"/>
          <p:nvPr/>
        </p:nvSpPr>
        <p:spPr>
          <a:xfrm>
            <a:off x="4786086" y="20193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조건식과 값이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3185886" y="7048500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1433286" y="68199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4724400" y="6405653"/>
            <a:ext cx="1060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케이스에 걸리지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않을경우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필수요소는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695169" y="1409700"/>
            <a:ext cx="66784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중복될수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A15C9-2EDD-D4B9-010E-8DA55A06F005}"/>
              </a:ext>
            </a:extLst>
          </p:cNvPr>
          <p:cNvSpPr txBox="1"/>
          <p:nvPr/>
        </p:nvSpPr>
        <p:spPr>
          <a:xfrm>
            <a:off x="10279966" y="48687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4E70EB-AA80-91DA-57D2-19FC56B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4724400" cy="16520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28C6A8-4D7D-268E-5281-DC10D54F5FAB}"/>
              </a:ext>
            </a:extLst>
          </p:cNvPr>
          <p:cNvCxnSpPr>
            <a:cxnSpLocks/>
          </p:cNvCxnSpPr>
          <p:nvPr/>
        </p:nvCxnSpPr>
        <p:spPr>
          <a:xfrm>
            <a:off x="6019800" y="2171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2FBC73-6D32-BE4A-99AE-931EFFD21AAA}"/>
              </a:ext>
            </a:extLst>
          </p:cNvPr>
          <p:cNvSpPr/>
          <p:nvPr/>
        </p:nvSpPr>
        <p:spPr>
          <a:xfrm>
            <a:off x="4267200" y="19431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966A-604A-C7AF-0667-0ED47D22CC92}"/>
              </a:ext>
            </a:extLst>
          </p:cNvPr>
          <p:cNvSpPr txBox="1"/>
          <p:nvPr/>
        </p:nvSpPr>
        <p:spPr>
          <a:xfrm>
            <a:off x="7734300" y="19062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78E6EB-2B01-79CC-9057-3759C5D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26034"/>
            <a:ext cx="7409848" cy="24318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715000" y="5205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3962400" y="4976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429500" y="49397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3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200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8674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345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5819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8293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2964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029200" y="5372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276600" y="51435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6743700" y="51066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76200" y="1028700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입력받아 어떤 계절인지 출력해보자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3,4,5 :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   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6,7,8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9,10,11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12,1,2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0" y="1104900"/>
            <a:ext cx="3039369" cy="132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76200" y="38481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74365"/>
            <a:ext cx="6858000" cy="26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17852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3" y="1714500"/>
            <a:ext cx="143760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입력받아 해당 년도가 윤년인지 아닌지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떨어지는해는 평년이다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떨어지면 윤년이다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93" y="4607665"/>
            <a:ext cx="4394493" cy="1694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1096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42190"/>
            <a:ext cx="3266394" cy="144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4389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6630769"/>
            <a:ext cx="107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3" y="7488312"/>
            <a:ext cx="11400236" cy="21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밥을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그만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참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반복하여 실행한다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C773C2D-7952-42B1-1C14-32B6F531BA11}"/>
              </a:ext>
            </a:extLst>
          </p:cNvPr>
          <p:cNvCxnSpPr>
            <a:cxnSpLocks/>
          </p:cNvCxnSpPr>
          <p:nvPr/>
        </p:nvCxnSpPr>
        <p:spPr>
          <a:xfrm>
            <a:off x="11161486" y="5589832"/>
            <a:ext cx="1563914" cy="19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1021">
            <a:extLst>
              <a:ext uri="{FF2B5EF4-FFF2-40B4-BE49-F238E27FC236}">
                <a16:creationId xmlns:a16="http://schemas.microsoft.com/office/drawing/2014/main" id="{00BB86B9-E92A-B85A-95D5-5FC9D2623525}"/>
              </a:ext>
            </a:extLst>
          </p:cNvPr>
          <p:cNvGrpSpPr/>
          <p:nvPr/>
        </p:nvGrpSpPr>
        <p:grpSpPr>
          <a:xfrm>
            <a:off x="12776201" y="5054285"/>
            <a:ext cx="3393622" cy="1114286"/>
            <a:chOff x="7446046" y="4828571"/>
            <a:chExt cx="3393622" cy="1114286"/>
          </a:xfrm>
        </p:grpSpPr>
        <p:pic>
          <p:nvPicPr>
            <p:cNvPr id="5" name="Object 71">
              <a:extLst>
                <a:ext uri="{FF2B5EF4-FFF2-40B4-BE49-F238E27FC236}">
                  <a16:creationId xmlns:a16="http://schemas.microsoft.com/office/drawing/2014/main" id="{4D9C2CFC-171E-587A-9A19-D40FBD4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BB95F0-D042-F4F0-93C1-BBBDEDE0CCEB}"/>
              </a:ext>
            </a:extLst>
          </p:cNvPr>
          <p:cNvSpPr txBox="1"/>
          <p:nvPr/>
        </p:nvSpPr>
        <p:spPr>
          <a:xfrm>
            <a:off x="13634812" y="53805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포만감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C4A633-0DE2-72B6-C4B7-AAAB1DCA58F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10342789" y="2971800"/>
            <a:ext cx="3906611" cy="203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585</Words>
  <Application>Microsoft Office PowerPoint</Application>
  <PresentationFormat>사용자 지정</PresentationFormat>
  <Paragraphs>104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359</cp:revision>
  <dcterms:created xsi:type="dcterms:W3CDTF">2022-10-23T12:09:39Z</dcterms:created>
  <dcterms:modified xsi:type="dcterms:W3CDTF">2023-01-14T03:01:48Z</dcterms:modified>
</cp:coreProperties>
</file>