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18" Type="http://schemas.openxmlformats.org/officeDocument/2006/relationships/image" Target="../media/image114.png"/><Relationship Id="rId26" Type="http://schemas.openxmlformats.org/officeDocument/2006/relationships/image" Target="../media/image122.png"/><Relationship Id="rId3" Type="http://schemas.openxmlformats.org/officeDocument/2006/relationships/image" Target="../media/image100.png"/><Relationship Id="rId21" Type="http://schemas.openxmlformats.org/officeDocument/2006/relationships/image" Target="../media/image117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17" Type="http://schemas.openxmlformats.org/officeDocument/2006/relationships/image" Target="../media/image48.png"/><Relationship Id="rId25" Type="http://schemas.openxmlformats.org/officeDocument/2006/relationships/image" Target="../media/image121.png"/><Relationship Id="rId2" Type="http://schemas.openxmlformats.org/officeDocument/2006/relationships/image" Target="../media/image99.png"/><Relationship Id="rId16" Type="http://schemas.openxmlformats.org/officeDocument/2006/relationships/image" Target="../media/image113.png"/><Relationship Id="rId20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24" Type="http://schemas.openxmlformats.org/officeDocument/2006/relationships/image" Target="../media/image120.png"/><Relationship Id="rId5" Type="http://schemas.openxmlformats.org/officeDocument/2006/relationships/image" Target="../media/image102.png"/><Relationship Id="rId15" Type="http://schemas.openxmlformats.org/officeDocument/2006/relationships/image" Target="../media/image112.png"/><Relationship Id="rId23" Type="http://schemas.openxmlformats.org/officeDocument/2006/relationships/image" Target="../media/image119.png"/><Relationship Id="rId10" Type="http://schemas.openxmlformats.org/officeDocument/2006/relationships/image" Target="../media/image107.png"/><Relationship Id="rId19" Type="http://schemas.openxmlformats.org/officeDocument/2006/relationships/image" Target="../media/image115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Relationship Id="rId22" Type="http://schemas.openxmlformats.org/officeDocument/2006/relationships/image" Target="../media/image118.png"/><Relationship Id="rId27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14.png"/><Relationship Id="rId18" Type="http://schemas.openxmlformats.org/officeDocument/2006/relationships/image" Target="../media/image50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12" Type="http://schemas.openxmlformats.org/officeDocument/2006/relationships/image" Target="../media/image48.png"/><Relationship Id="rId17" Type="http://schemas.openxmlformats.org/officeDocument/2006/relationships/image" Target="../media/image49.png"/><Relationship Id="rId2" Type="http://schemas.openxmlformats.org/officeDocument/2006/relationships/image" Target="../media/image123.png"/><Relationship Id="rId16" Type="http://schemas.openxmlformats.org/officeDocument/2006/relationships/image" Target="../media/image135.png"/><Relationship Id="rId20" Type="http://schemas.openxmlformats.org/officeDocument/2006/relationships/image" Target="../media/image1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5" Type="http://schemas.openxmlformats.org/officeDocument/2006/relationships/image" Target="../media/image134.png"/><Relationship Id="rId10" Type="http://schemas.openxmlformats.org/officeDocument/2006/relationships/image" Target="../media/image131.png"/><Relationship Id="rId19" Type="http://schemas.openxmlformats.org/officeDocument/2006/relationships/image" Target="../media/image136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Relationship Id="rId14" Type="http://schemas.openxmlformats.org/officeDocument/2006/relationships/image" Target="../media/image1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49.png"/><Relationship Id="rId18" Type="http://schemas.openxmlformats.org/officeDocument/2006/relationships/image" Target="../media/image152.png"/><Relationship Id="rId3" Type="http://schemas.openxmlformats.org/officeDocument/2006/relationships/image" Target="../media/image139.png"/><Relationship Id="rId21" Type="http://schemas.openxmlformats.org/officeDocument/2006/relationships/image" Target="../media/image155.png"/><Relationship Id="rId7" Type="http://schemas.openxmlformats.org/officeDocument/2006/relationships/image" Target="../media/image143.png"/><Relationship Id="rId12" Type="http://schemas.openxmlformats.org/officeDocument/2006/relationships/image" Target="../media/image148.png"/><Relationship Id="rId17" Type="http://schemas.openxmlformats.org/officeDocument/2006/relationships/image" Target="../media/image151.png"/><Relationship Id="rId2" Type="http://schemas.openxmlformats.org/officeDocument/2006/relationships/image" Target="../media/image138.png"/><Relationship Id="rId16" Type="http://schemas.openxmlformats.org/officeDocument/2006/relationships/image" Target="../media/image114.png"/><Relationship Id="rId20" Type="http://schemas.openxmlformats.org/officeDocument/2006/relationships/image" Target="../media/image1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2.png"/><Relationship Id="rId11" Type="http://schemas.openxmlformats.org/officeDocument/2006/relationships/image" Target="../media/image147.png"/><Relationship Id="rId5" Type="http://schemas.openxmlformats.org/officeDocument/2006/relationships/image" Target="../media/image141.png"/><Relationship Id="rId15" Type="http://schemas.openxmlformats.org/officeDocument/2006/relationships/image" Target="../media/image48.png"/><Relationship Id="rId10" Type="http://schemas.openxmlformats.org/officeDocument/2006/relationships/image" Target="../media/image146.png"/><Relationship Id="rId19" Type="http://schemas.openxmlformats.org/officeDocument/2006/relationships/image" Target="../media/image153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Relationship Id="rId14" Type="http://schemas.openxmlformats.org/officeDocument/2006/relationships/image" Target="../media/image150.png"/><Relationship Id="rId22" Type="http://schemas.openxmlformats.org/officeDocument/2006/relationships/image" Target="../media/image1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8.png"/><Relationship Id="rId7" Type="http://schemas.openxmlformats.org/officeDocument/2006/relationships/image" Target="../media/image114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61.png"/><Relationship Id="rId7" Type="http://schemas.openxmlformats.org/officeDocument/2006/relationships/image" Target="../media/image164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176.png"/><Relationship Id="rId18" Type="http://schemas.openxmlformats.org/officeDocument/2006/relationships/image" Target="../media/image181.png"/><Relationship Id="rId26" Type="http://schemas.openxmlformats.org/officeDocument/2006/relationships/image" Target="../media/image186.png"/><Relationship Id="rId3" Type="http://schemas.openxmlformats.org/officeDocument/2006/relationships/image" Target="../media/image166.png"/><Relationship Id="rId21" Type="http://schemas.openxmlformats.org/officeDocument/2006/relationships/image" Target="../media/image49.png"/><Relationship Id="rId7" Type="http://schemas.openxmlformats.org/officeDocument/2006/relationships/image" Target="../media/image170.png"/><Relationship Id="rId12" Type="http://schemas.openxmlformats.org/officeDocument/2006/relationships/image" Target="../media/image175.png"/><Relationship Id="rId17" Type="http://schemas.openxmlformats.org/officeDocument/2006/relationships/image" Target="../media/image180.png"/><Relationship Id="rId25" Type="http://schemas.openxmlformats.org/officeDocument/2006/relationships/image" Target="../media/image185.png"/><Relationship Id="rId2" Type="http://schemas.openxmlformats.org/officeDocument/2006/relationships/image" Target="../media/image165.png"/><Relationship Id="rId16" Type="http://schemas.openxmlformats.org/officeDocument/2006/relationships/image" Target="../media/image179.png"/><Relationship Id="rId20" Type="http://schemas.openxmlformats.org/officeDocument/2006/relationships/image" Target="../media/image182.png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9.png"/><Relationship Id="rId11" Type="http://schemas.openxmlformats.org/officeDocument/2006/relationships/image" Target="../media/image174.png"/><Relationship Id="rId24" Type="http://schemas.openxmlformats.org/officeDocument/2006/relationships/image" Target="../media/image184.png"/><Relationship Id="rId32" Type="http://schemas.openxmlformats.org/officeDocument/2006/relationships/image" Target="../media/image188.png"/><Relationship Id="rId5" Type="http://schemas.openxmlformats.org/officeDocument/2006/relationships/image" Target="../media/image168.png"/><Relationship Id="rId15" Type="http://schemas.openxmlformats.org/officeDocument/2006/relationships/image" Target="../media/image178.png"/><Relationship Id="rId23" Type="http://schemas.openxmlformats.org/officeDocument/2006/relationships/image" Target="../media/image183.png"/><Relationship Id="rId28" Type="http://schemas.openxmlformats.org/officeDocument/2006/relationships/image" Target="../media/image1.png"/><Relationship Id="rId10" Type="http://schemas.openxmlformats.org/officeDocument/2006/relationships/image" Target="../media/image173.png"/><Relationship Id="rId19" Type="http://schemas.openxmlformats.org/officeDocument/2006/relationships/image" Target="../media/image48.png"/><Relationship Id="rId31" Type="http://schemas.openxmlformats.org/officeDocument/2006/relationships/image" Target="../media/image187.png"/><Relationship Id="rId4" Type="http://schemas.openxmlformats.org/officeDocument/2006/relationships/image" Target="../media/image167.png"/><Relationship Id="rId9" Type="http://schemas.openxmlformats.org/officeDocument/2006/relationships/image" Target="../media/image172.png"/><Relationship Id="rId14" Type="http://schemas.openxmlformats.org/officeDocument/2006/relationships/image" Target="../media/image177.png"/><Relationship Id="rId22" Type="http://schemas.openxmlformats.org/officeDocument/2006/relationships/image" Target="../media/image50.png"/><Relationship Id="rId27" Type="http://schemas.openxmlformats.org/officeDocument/2006/relationships/image" Target="../media/image151.png"/><Relationship Id="rId30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13" Type="http://schemas.openxmlformats.org/officeDocument/2006/relationships/image" Target="../media/image200.png"/><Relationship Id="rId18" Type="http://schemas.openxmlformats.org/officeDocument/2006/relationships/image" Target="../media/image205.png"/><Relationship Id="rId3" Type="http://schemas.openxmlformats.org/officeDocument/2006/relationships/image" Target="../media/image190.png"/><Relationship Id="rId21" Type="http://schemas.openxmlformats.org/officeDocument/2006/relationships/image" Target="../media/image208.png"/><Relationship Id="rId7" Type="http://schemas.openxmlformats.org/officeDocument/2006/relationships/image" Target="../media/image194.png"/><Relationship Id="rId12" Type="http://schemas.openxmlformats.org/officeDocument/2006/relationships/image" Target="../media/image199.png"/><Relationship Id="rId17" Type="http://schemas.openxmlformats.org/officeDocument/2006/relationships/image" Target="../media/image204.png"/><Relationship Id="rId2" Type="http://schemas.openxmlformats.org/officeDocument/2006/relationships/image" Target="../media/image189.png"/><Relationship Id="rId16" Type="http://schemas.openxmlformats.org/officeDocument/2006/relationships/image" Target="../media/image203.png"/><Relationship Id="rId20" Type="http://schemas.openxmlformats.org/officeDocument/2006/relationships/image" Target="../media/image2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3.png"/><Relationship Id="rId11" Type="http://schemas.openxmlformats.org/officeDocument/2006/relationships/image" Target="../media/image198.png"/><Relationship Id="rId5" Type="http://schemas.openxmlformats.org/officeDocument/2006/relationships/image" Target="../media/image192.png"/><Relationship Id="rId15" Type="http://schemas.openxmlformats.org/officeDocument/2006/relationships/image" Target="../media/image202.png"/><Relationship Id="rId23" Type="http://schemas.openxmlformats.org/officeDocument/2006/relationships/image" Target="../media/image210.png"/><Relationship Id="rId10" Type="http://schemas.openxmlformats.org/officeDocument/2006/relationships/image" Target="../media/image197.png"/><Relationship Id="rId19" Type="http://schemas.openxmlformats.org/officeDocument/2006/relationships/image" Target="../media/image206.png"/><Relationship Id="rId4" Type="http://schemas.openxmlformats.org/officeDocument/2006/relationships/image" Target="../media/image191.png"/><Relationship Id="rId9" Type="http://schemas.openxmlformats.org/officeDocument/2006/relationships/image" Target="../media/image196.png"/><Relationship Id="rId14" Type="http://schemas.openxmlformats.org/officeDocument/2006/relationships/image" Target="../media/image201.png"/><Relationship Id="rId22" Type="http://schemas.openxmlformats.org/officeDocument/2006/relationships/image" Target="../media/image20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3.png"/><Relationship Id="rId18" Type="http://schemas.openxmlformats.org/officeDocument/2006/relationships/image" Target="../media/image187.png"/><Relationship Id="rId3" Type="http://schemas.openxmlformats.org/officeDocument/2006/relationships/image" Target="../media/image212.png"/><Relationship Id="rId7" Type="http://schemas.openxmlformats.org/officeDocument/2006/relationships/image" Target="../media/image49.png"/><Relationship Id="rId12" Type="http://schemas.openxmlformats.org/officeDocument/2006/relationships/image" Target="../media/image2.png"/><Relationship Id="rId17" Type="http://schemas.openxmlformats.org/officeDocument/2006/relationships/image" Target="../media/image151.png"/><Relationship Id="rId2" Type="http://schemas.openxmlformats.org/officeDocument/2006/relationships/image" Target="../media/image211.png"/><Relationship Id="rId16" Type="http://schemas.openxmlformats.org/officeDocument/2006/relationships/image" Target="../media/image2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5.png"/><Relationship Id="rId11" Type="http://schemas.openxmlformats.org/officeDocument/2006/relationships/image" Target="../media/image1.png"/><Relationship Id="rId5" Type="http://schemas.openxmlformats.org/officeDocument/2006/relationships/image" Target="../media/image214.png"/><Relationship Id="rId15" Type="http://schemas.openxmlformats.org/officeDocument/2006/relationships/image" Target="../media/image217.png"/><Relationship Id="rId10" Type="http://schemas.openxmlformats.org/officeDocument/2006/relationships/image" Target="../media/image182.png"/><Relationship Id="rId4" Type="http://schemas.openxmlformats.org/officeDocument/2006/relationships/image" Target="../media/image213.png"/><Relationship Id="rId9" Type="http://schemas.openxmlformats.org/officeDocument/2006/relationships/image" Target="../media/image48.png"/><Relationship Id="rId14" Type="http://schemas.openxmlformats.org/officeDocument/2006/relationships/image" Target="../media/image2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png"/><Relationship Id="rId13" Type="http://schemas.openxmlformats.org/officeDocument/2006/relationships/image" Target="../media/image49.png"/><Relationship Id="rId18" Type="http://schemas.openxmlformats.org/officeDocument/2006/relationships/image" Target="../media/image231.png"/><Relationship Id="rId3" Type="http://schemas.openxmlformats.org/officeDocument/2006/relationships/image" Target="../media/image220.png"/><Relationship Id="rId21" Type="http://schemas.openxmlformats.org/officeDocument/2006/relationships/image" Target="../media/image233.png"/><Relationship Id="rId7" Type="http://schemas.openxmlformats.org/officeDocument/2006/relationships/image" Target="../media/image224.png"/><Relationship Id="rId12" Type="http://schemas.openxmlformats.org/officeDocument/2006/relationships/image" Target="../media/image182.png"/><Relationship Id="rId17" Type="http://schemas.openxmlformats.org/officeDocument/2006/relationships/image" Target="../media/image230.png"/><Relationship Id="rId2" Type="http://schemas.openxmlformats.org/officeDocument/2006/relationships/image" Target="../media/image219.png"/><Relationship Id="rId16" Type="http://schemas.openxmlformats.org/officeDocument/2006/relationships/image" Target="../media/image229.png"/><Relationship Id="rId20" Type="http://schemas.openxmlformats.org/officeDocument/2006/relationships/image" Target="../media/image2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3.png"/><Relationship Id="rId11" Type="http://schemas.openxmlformats.org/officeDocument/2006/relationships/image" Target="../media/image48.png"/><Relationship Id="rId24" Type="http://schemas.openxmlformats.org/officeDocument/2006/relationships/image" Target="../media/image235.png"/><Relationship Id="rId5" Type="http://schemas.openxmlformats.org/officeDocument/2006/relationships/image" Target="../media/image222.png"/><Relationship Id="rId15" Type="http://schemas.openxmlformats.org/officeDocument/2006/relationships/image" Target="../media/image228.png"/><Relationship Id="rId23" Type="http://schemas.openxmlformats.org/officeDocument/2006/relationships/image" Target="../media/image187.png"/><Relationship Id="rId10" Type="http://schemas.openxmlformats.org/officeDocument/2006/relationships/image" Target="../media/image227.png"/><Relationship Id="rId19" Type="http://schemas.openxmlformats.org/officeDocument/2006/relationships/image" Target="../media/image4.png"/><Relationship Id="rId4" Type="http://schemas.openxmlformats.org/officeDocument/2006/relationships/image" Target="../media/image221.png"/><Relationship Id="rId9" Type="http://schemas.openxmlformats.org/officeDocument/2006/relationships/image" Target="../media/image226.png"/><Relationship Id="rId14" Type="http://schemas.openxmlformats.org/officeDocument/2006/relationships/image" Target="../media/image50.png"/><Relationship Id="rId22" Type="http://schemas.openxmlformats.org/officeDocument/2006/relationships/image" Target="../media/image2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36.png"/><Relationship Id="rId7" Type="http://schemas.openxmlformats.org/officeDocument/2006/relationships/image" Target="../media/image95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png"/><Relationship Id="rId3" Type="http://schemas.openxmlformats.org/officeDocument/2006/relationships/image" Target="../media/image238.png"/><Relationship Id="rId7" Type="http://schemas.openxmlformats.org/officeDocument/2006/relationships/image" Target="../media/image242.png"/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1.png"/><Relationship Id="rId11" Type="http://schemas.openxmlformats.org/officeDocument/2006/relationships/image" Target="../media/image246.png"/><Relationship Id="rId5" Type="http://schemas.openxmlformats.org/officeDocument/2006/relationships/image" Target="../media/image240.png"/><Relationship Id="rId10" Type="http://schemas.openxmlformats.org/officeDocument/2006/relationships/image" Target="../media/image245.png"/><Relationship Id="rId4" Type="http://schemas.openxmlformats.org/officeDocument/2006/relationships/image" Target="../media/image239.png"/><Relationship Id="rId9" Type="http://schemas.openxmlformats.org/officeDocument/2006/relationships/image" Target="../media/image24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50.png"/><Relationship Id="rId7" Type="http://schemas.openxmlformats.org/officeDocument/2006/relationships/image" Target="../media/image58.png"/><Relationship Id="rId12" Type="http://schemas.openxmlformats.org/officeDocument/2006/relationships/image" Target="../media/image7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69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49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5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openxmlformats.org/officeDocument/2006/relationships/image" Target="../media/image48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89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88.png"/><Relationship Id="rId2" Type="http://schemas.openxmlformats.org/officeDocument/2006/relationships/image" Target="../media/image80.png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11" Type="http://schemas.openxmlformats.org/officeDocument/2006/relationships/image" Target="../media/image87.png"/><Relationship Id="rId5" Type="http://schemas.openxmlformats.org/officeDocument/2006/relationships/image" Target="../media/image83.png"/><Relationship Id="rId15" Type="http://schemas.openxmlformats.org/officeDocument/2006/relationships/image" Target="../media/image91.png"/><Relationship Id="rId10" Type="http://schemas.openxmlformats.org/officeDocument/2006/relationships/image" Target="../media/image58.png"/><Relationship Id="rId4" Type="http://schemas.openxmlformats.org/officeDocument/2006/relationships/image" Target="../media/image82.png"/><Relationship Id="rId9" Type="http://schemas.openxmlformats.org/officeDocument/2006/relationships/image" Target="../media/image48.png"/><Relationship Id="rId1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8">
            <a:extLst>
              <a:ext uri="{FF2B5EF4-FFF2-40B4-BE49-F238E27FC236}">
                <a16:creationId xmlns:a16="http://schemas.microsoft.com/office/drawing/2014/main" id="{54FFE8A6-6CB8-DCBA-07F7-749FA78BF4A4}"/>
              </a:ext>
            </a:extLst>
          </p:cNvPr>
          <p:cNvGrpSpPr/>
          <p:nvPr/>
        </p:nvGrpSpPr>
        <p:grpSpPr>
          <a:xfrm rot="10800000">
            <a:off x="838200" y="647700"/>
            <a:ext cx="720996" cy="587007"/>
            <a:chOff x="9011713" y="5350533"/>
            <a:chExt cx="720996" cy="587007"/>
          </a:xfrm>
        </p:grpSpPr>
        <p:grpSp>
          <p:nvGrpSpPr>
            <p:cNvPr id="5" name="그룹 1009">
              <a:extLst>
                <a:ext uri="{FF2B5EF4-FFF2-40B4-BE49-F238E27FC236}">
                  <a16:creationId xmlns:a16="http://schemas.microsoft.com/office/drawing/2014/main" id="{AFC4D322-4969-89C3-C972-D8E8E418CA7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0" name="Object 29">
                <a:extLst>
                  <a:ext uri="{FF2B5EF4-FFF2-40B4-BE49-F238E27FC236}">
                    <a16:creationId xmlns:a16="http://schemas.microsoft.com/office/drawing/2014/main" id="{696B190E-C178-4E07-7621-24C3B48A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6" name="그룹 1010">
              <a:extLst>
                <a:ext uri="{FF2B5EF4-FFF2-40B4-BE49-F238E27FC236}">
                  <a16:creationId xmlns:a16="http://schemas.microsoft.com/office/drawing/2014/main" id="{88F3509F-17A2-2BE7-261F-3BA022FF91B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9" name="Object 32">
                <a:extLst>
                  <a:ext uri="{FF2B5EF4-FFF2-40B4-BE49-F238E27FC236}">
                    <a16:creationId xmlns:a16="http://schemas.microsoft.com/office/drawing/2014/main" id="{6183A7B0-D571-9788-43CE-90A93A934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1">
              <a:extLst>
                <a:ext uri="{FF2B5EF4-FFF2-40B4-BE49-F238E27FC236}">
                  <a16:creationId xmlns:a16="http://schemas.microsoft.com/office/drawing/2014/main" id="{3DB0BB1F-6A07-787C-7717-F712317AF8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8" name="Object 35">
                <a:extLst>
                  <a:ext uri="{FF2B5EF4-FFF2-40B4-BE49-F238E27FC236}">
                    <a16:creationId xmlns:a16="http://schemas.microsoft.com/office/drawing/2014/main" id="{A003AF1A-29EE-2DC2-0E03-479F705DF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876800" y="952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712603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6">
            <a:extLst>
              <a:ext uri="{FF2B5EF4-FFF2-40B4-BE49-F238E27FC236}">
                <a16:creationId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583214"/>
              </p:ext>
            </p:extLst>
          </p:nvPr>
        </p:nvGraphicFramePr>
        <p:xfrm>
          <a:off x="14554200" y="0"/>
          <a:ext cx="3429000" cy="1036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433761377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박주병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89869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0x000H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87193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0x000I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659970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0x000J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76434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7529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472847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40099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8063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07005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49374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65229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42243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370490"/>
                  </a:ext>
                </a:extLst>
              </a:tr>
            </a:tbl>
          </a:graphicData>
        </a:graphic>
      </p:graphicFrame>
      <p:grpSp>
        <p:nvGrpSpPr>
          <p:cNvPr id="16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1597729" y="3086100"/>
            <a:ext cx="720996" cy="587007"/>
            <a:chOff x="9011713" y="5350533"/>
            <a:chExt cx="720996" cy="587007"/>
          </a:xfrm>
        </p:grpSpPr>
        <p:grpSp>
          <p:nvGrpSpPr>
            <p:cNvPr id="17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2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1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9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0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3965663" y="2628900"/>
            <a:ext cx="24817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C++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965663" y="4294281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09219FD-62A9-5E27-ACCD-E1227D05F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003447"/>
              </p:ext>
            </p:extLst>
          </p:nvPr>
        </p:nvGraphicFramePr>
        <p:xfrm>
          <a:off x="984192" y="6278695"/>
          <a:ext cx="53404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408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ㄹㅇㄴㅁ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ㄹㅇㄴㅁ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544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19800" y="6256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33718" y="1801117"/>
            <a:ext cx="720996" cy="587007"/>
            <a:chOff x="9011713" y="5350533"/>
            <a:chExt cx="720996" cy="587007"/>
          </a:xfrm>
        </p:grpSpPr>
        <p:grpSp>
          <p:nvGrpSpPr>
            <p:cNvPr id="13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DC0CEAC-03B0-6CA0-B904-A9724C34AA11}"/>
              </a:ext>
            </a:extLst>
          </p:cNvPr>
          <p:cNvSpPr txBox="1"/>
          <p:nvPr/>
        </p:nvSpPr>
        <p:spPr>
          <a:xfrm>
            <a:off x="1554713" y="5371259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A1A37E4-F933-DE44-2EEA-F3A5BBF35584}"/>
              </a:ext>
            </a:extLst>
          </p:cNvPr>
          <p:cNvCxnSpPr/>
          <p:nvPr/>
        </p:nvCxnSpPr>
        <p:spPr>
          <a:xfrm>
            <a:off x="1554713" y="2095500"/>
            <a:ext cx="1981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곱셈 기호 31"/>
          <p:cNvSpPr/>
          <p:nvPr/>
        </p:nvSpPr>
        <p:spPr>
          <a:xfrm>
            <a:off x="7895233" y="6278695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661687" y="2259722"/>
            <a:ext cx="3393622" cy="1114286"/>
            <a:chOff x="2803727" y="4828571"/>
            <a:chExt cx="3393622" cy="1114286"/>
          </a:xfrm>
        </p:grpSpPr>
        <p:pic>
          <p:nvPicPr>
            <p:cNvPr id="36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9296400" y="1540014"/>
            <a:ext cx="2138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372600" y="2454414"/>
            <a:ext cx="2138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</p:spTree>
    <p:extLst>
      <p:ext uri="{BB962C8B-B14F-4D97-AF65-F5344CB8AC3E}">
        <p14:creationId xmlns:p14="http://schemas.microsoft.com/office/powerpoint/2010/main" val="401460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25312" y="7472635"/>
            <a:ext cx="120774" cy="1132627"/>
            <a:chOff x="11725312" y="7472635"/>
            <a:chExt cx="120774" cy="11326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725312" y="7472635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30521" y="7615594"/>
            <a:ext cx="120774" cy="1132627"/>
            <a:chOff x="5730521" y="7615594"/>
            <a:chExt cx="120774" cy="11326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730521" y="7615594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27285" y="3370195"/>
            <a:ext cx="120774" cy="982186"/>
            <a:chOff x="13927285" y="3370195"/>
            <a:chExt cx="120774" cy="982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27285" y="3370195"/>
              <a:ext cx="120774" cy="9821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60178" y="3040782"/>
            <a:ext cx="120774" cy="933821"/>
            <a:chOff x="8860178" y="3040782"/>
            <a:chExt cx="120774" cy="9338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60178" y="3040782"/>
              <a:ext cx="120774" cy="9338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35914" y="4727742"/>
            <a:ext cx="2546328" cy="2546328"/>
            <a:chOff x="2235914" y="4727742"/>
            <a:chExt cx="2546328" cy="25463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5914" y="4727742"/>
              <a:ext cx="2546328" cy="25463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36613" y="3981268"/>
            <a:ext cx="4153021" cy="4153021"/>
            <a:chOff x="6836613" y="3981268"/>
            <a:chExt cx="4153021" cy="415302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36613" y="3981268"/>
              <a:ext cx="4153021" cy="415302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304635" y="5464015"/>
            <a:ext cx="2953499" cy="2953499"/>
            <a:chOff x="4304635" y="5464015"/>
            <a:chExt cx="2953499" cy="295349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04635" y="5464015"/>
              <a:ext cx="2953499" cy="295349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2143" y="6895505"/>
            <a:ext cx="1116417" cy="44938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40613" y="6539616"/>
            <a:ext cx="1067173" cy="45798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-228571" y="7651489"/>
            <a:ext cx="3574595" cy="3155990"/>
            <a:chOff x="-228571" y="7651489"/>
            <a:chExt cx="3574595" cy="31559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228571" y="7651489"/>
              <a:ext cx="3574595" cy="31559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457603" y="4383683"/>
            <a:ext cx="3107758" cy="3107758"/>
            <a:chOff x="12457603" y="4383683"/>
            <a:chExt cx="3107758" cy="310775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457603" y="4383683"/>
              <a:ext cx="3107758" cy="31077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566276" y="5849891"/>
            <a:ext cx="2438847" cy="2438847"/>
            <a:chOff x="10566276" y="5849891"/>
            <a:chExt cx="2438847" cy="243884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66276" y="5849891"/>
              <a:ext cx="2438847" cy="243884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93598" y="5934662"/>
            <a:ext cx="1116417" cy="44938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92068" y="5578773"/>
            <a:ext cx="1067173" cy="45798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69904" y="3418963"/>
            <a:ext cx="1174612" cy="47452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807950" y="3858053"/>
            <a:ext cx="2928028" cy="70649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211859" y="2856090"/>
            <a:ext cx="1174612" cy="47452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249906" y="3295180"/>
            <a:ext cx="3287219" cy="70390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277900" y="3188422"/>
            <a:ext cx="1174612" cy="47452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315946" y="3627512"/>
            <a:ext cx="2035276" cy="70649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047428" y="8455264"/>
            <a:ext cx="1174612" cy="47452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085474" y="8894354"/>
            <a:ext cx="2481652" cy="38456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40673" y="8339241"/>
            <a:ext cx="1174612" cy="474521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078719" y="8778331"/>
            <a:ext cx="2481652" cy="38456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672501" y="-503241"/>
            <a:ext cx="3083428" cy="3053519"/>
            <a:chOff x="11672501" y="-503241"/>
            <a:chExt cx="3083428" cy="305351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672501" y="-503241"/>
              <a:ext cx="3083428" cy="3053519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71430" y="5995251"/>
            <a:ext cx="1116417" cy="449386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369900" y="5639362"/>
            <a:ext cx="1067173" cy="457989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69946" y="7025835"/>
            <a:ext cx="1116417" cy="449386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268416" y="6669946"/>
            <a:ext cx="958681" cy="457989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461323" y="5834983"/>
            <a:ext cx="1116417" cy="449386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459793" y="5479094"/>
            <a:ext cx="1067173" cy="457989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3445446" y="3584833"/>
            <a:ext cx="120774" cy="1132627"/>
            <a:chOff x="3445446" y="3584833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5446" y="3584833"/>
              <a:ext cx="120774" cy="11326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76788" y="-1188420"/>
            <a:ext cx="132138" cy="14956598"/>
            <a:chOff x="9076788" y="-1188420"/>
            <a:chExt cx="132138" cy="149565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76788" y="-1188420"/>
              <a:ext cx="132138" cy="149565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07443" y="4628571"/>
            <a:ext cx="3276190" cy="3276190"/>
            <a:chOff x="6207443" y="4628571"/>
            <a:chExt cx="3276190" cy="32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7443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02081" y="4628571"/>
            <a:ext cx="3276190" cy="3276190"/>
            <a:chOff x="8802081" y="4628571"/>
            <a:chExt cx="3276190" cy="32761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2081" y="4628571"/>
              <a:ext cx="3276190" cy="327619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0057" y="5819467"/>
            <a:ext cx="1787445" cy="61207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4334045"/>
            <a:ext cx="2996560" cy="151282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6756406"/>
            <a:ext cx="2996560" cy="151282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0342" y="4337268"/>
            <a:ext cx="863714" cy="88731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50342" y="6788116"/>
            <a:ext cx="863714" cy="88731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4334045"/>
            <a:ext cx="3834264" cy="151282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576925" y="4337268"/>
            <a:ext cx="1133573" cy="88731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576925" y="6788116"/>
            <a:ext cx="1137464" cy="8873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325089" y="6387438"/>
            <a:ext cx="2170718" cy="4071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75418" y="5819467"/>
            <a:ext cx="1557686" cy="61207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730450" y="6387438"/>
            <a:ext cx="2170718" cy="4071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6680583"/>
            <a:ext cx="3834264" cy="151282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3336" y="1610731"/>
            <a:ext cx="6341893" cy="11412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966560" y="2793386"/>
            <a:ext cx="2266570" cy="1502216"/>
            <a:chOff x="3966560" y="2793386"/>
            <a:chExt cx="2266570" cy="150221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625556" y="2793386"/>
              <a:ext cx="948576" cy="968731"/>
              <a:chOff x="4625556" y="2793386"/>
              <a:chExt cx="948576" cy="968731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625556" y="2793386"/>
                <a:ext cx="948576" cy="968731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7509" y="3892080"/>
              <a:ext cx="2342374" cy="4511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44653" y="4460208"/>
            <a:ext cx="1022332" cy="1022332"/>
            <a:chOff x="3844653" y="4460208"/>
            <a:chExt cx="1022332" cy="10223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46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32703" y="4460208"/>
            <a:ext cx="1022332" cy="1022332"/>
            <a:chOff x="5332703" y="4460208"/>
            <a:chExt cx="1022332" cy="102233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270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20753" y="4460208"/>
            <a:ext cx="1022332" cy="1022332"/>
            <a:chOff x="6820753" y="4460208"/>
            <a:chExt cx="1022332" cy="102233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207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60379" y="4739918"/>
            <a:ext cx="380696" cy="470352"/>
            <a:chOff x="4160379" y="4739918"/>
            <a:chExt cx="380696" cy="47035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60379" y="4739918"/>
              <a:ext cx="380696" cy="4703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16940" y="4772258"/>
            <a:ext cx="440922" cy="405671"/>
            <a:chOff x="5616940" y="4772258"/>
            <a:chExt cx="440922" cy="4056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16940" y="4772258"/>
              <a:ext cx="440922" cy="4056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094744" y="4730122"/>
            <a:ext cx="489943" cy="489943"/>
            <a:chOff x="7094744" y="4730122"/>
            <a:chExt cx="489943" cy="4899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94744" y="4730122"/>
              <a:ext cx="489943" cy="4899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56604" y="4460208"/>
            <a:ext cx="1022332" cy="1022332"/>
            <a:chOff x="2356604" y="4460208"/>
            <a:chExt cx="1022332" cy="102233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56604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643229" y="4754940"/>
            <a:ext cx="449081" cy="440308"/>
            <a:chOff x="2643229" y="4754940"/>
            <a:chExt cx="449081" cy="44030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43229" y="4754940"/>
              <a:ext cx="449081" cy="44030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044548" y="2936694"/>
            <a:ext cx="3198834" cy="1221703"/>
            <a:chOff x="12044548" y="2936694"/>
            <a:chExt cx="3198834" cy="122170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69124" y="3724189"/>
              <a:ext cx="1832284" cy="485472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2044548" y="2936694"/>
              <a:ext cx="1263171" cy="1133675"/>
              <a:chOff x="12044548" y="2936694"/>
              <a:chExt cx="1263171" cy="113367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044548" y="2936694"/>
                <a:ext cx="1263171" cy="1133675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538912" y="5871855"/>
            <a:ext cx="5121866" cy="683183"/>
            <a:chOff x="2538912" y="5871855"/>
            <a:chExt cx="5121866" cy="68318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2538912" y="5995179"/>
              <a:ext cx="121648" cy="121648"/>
              <a:chOff x="2538912" y="5995179"/>
              <a:chExt cx="121648" cy="121648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2538912" y="5995179"/>
                <a:ext cx="121648" cy="121648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25866" y="5837570"/>
              <a:ext cx="4861517" cy="77038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6697204"/>
            <a:ext cx="4861517" cy="770381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7556838"/>
            <a:ext cx="4861517" cy="770381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2538912" y="8574080"/>
            <a:ext cx="121648" cy="121648"/>
            <a:chOff x="2538912" y="8574080"/>
            <a:chExt cx="121648" cy="121648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8416472"/>
            <a:ext cx="4861517" cy="770381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928077" y="4467410"/>
            <a:ext cx="1022332" cy="1022332"/>
            <a:chOff x="11928077" y="4467410"/>
            <a:chExt cx="1022332" cy="1022332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280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416127" y="4467410"/>
            <a:ext cx="1022332" cy="1022332"/>
            <a:chOff x="13416127" y="4467410"/>
            <a:chExt cx="1022332" cy="1022332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1612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4904177" y="4467410"/>
            <a:ext cx="1022332" cy="1022332"/>
            <a:chOff x="14904177" y="4467410"/>
            <a:chExt cx="1022332" cy="1022332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041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0440027" y="4467410"/>
            <a:ext cx="1022332" cy="1022332"/>
            <a:chOff x="10440027" y="4467410"/>
            <a:chExt cx="1022332" cy="1022332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10440027" y="4467410"/>
              <a:ext cx="1022332" cy="1022332"/>
              <a:chOff x="10440027" y="4467410"/>
              <a:chExt cx="1022332" cy="1022332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440027" y="4467410"/>
                <a:ext cx="1022332" cy="1022332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0726653" y="4762142"/>
              <a:ext cx="449081" cy="440308"/>
              <a:chOff x="10726653" y="4762142"/>
              <a:chExt cx="449081" cy="440308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726653" y="4762142"/>
                <a:ext cx="449081" cy="440308"/>
              </a:xfrm>
              <a:prstGeom prst="rect">
                <a:avLst/>
              </a:prstGeom>
            </p:spPr>
          </p:pic>
        </p:grpSp>
      </p:grpSp>
      <p:grpSp>
        <p:nvGrpSpPr>
          <p:cNvPr id="1029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pic>
        <p:nvPicPr>
          <p:cNvPr id="93" name="Object 9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5844773"/>
            <a:ext cx="4861517" cy="770381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pic>
        <p:nvPicPr>
          <p:cNvPr id="97" name="Object 9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6704406"/>
            <a:ext cx="4861517" cy="770381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pic>
        <p:nvPicPr>
          <p:cNvPr id="101" name="Object 10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7564040"/>
            <a:ext cx="4861517" cy="770381"/>
          </a:xfrm>
          <a:prstGeom prst="rect">
            <a:avLst/>
          </a:prstGeom>
        </p:spPr>
      </p:pic>
      <p:grpSp>
        <p:nvGrpSpPr>
          <p:cNvPr id="1032" name="그룹 1032"/>
          <p:cNvGrpSpPr/>
          <p:nvPr/>
        </p:nvGrpSpPr>
        <p:grpSpPr>
          <a:xfrm>
            <a:off x="10622335" y="8581282"/>
            <a:ext cx="121648" cy="121648"/>
            <a:chOff x="10622335" y="8581282"/>
            <a:chExt cx="121648" cy="121648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pic>
        <p:nvPicPr>
          <p:cNvPr id="105" name="Object 10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8423674"/>
            <a:ext cx="4861517" cy="770381"/>
          </a:xfrm>
          <a:prstGeom prst="rect">
            <a:avLst/>
          </a:prstGeom>
        </p:spPr>
      </p:pic>
      <p:grpSp>
        <p:nvGrpSpPr>
          <p:cNvPr id="1033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6783" y="7927531"/>
            <a:ext cx="3464994" cy="3059223"/>
            <a:chOff x="-646783" y="7927531"/>
            <a:chExt cx="3464994" cy="30592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6783" y="7927531"/>
              <a:ext cx="3464994" cy="30592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999395" y="-136238"/>
            <a:ext cx="28284505" cy="122324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38629" y="-860840"/>
            <a:ext cx="3261872" cy="2879888"/>
            <a:chOff x="11738629" y="-860840"/>
            <a:chExt cx="3261872" cy="28798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38629" y="-860840"/>
              <a:ext cx="3261872" cy="28798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4289" y="5005530"/>
            <a:ext cx="8181336" cy="145266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92707" y="6574026"/>
            <a:ext cx="6166314" cy="12467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13409" y="3591187"/>
            <a:ext cx="2657208" cy="3065956"/>
            <a:chOff x="4513409" y="3591187"/>
            <a:chExt cx="2657208" cy="306595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453364" y="3877836"/>
              <a:ext cx="612927" cy="612927"/>
              <a:chOff x="5453364" y="3877836"/>
              <a:chExt cx="612927" cy="61292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53364" y="3877836"/>
                <a:ext cx="612927" cy="61292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235375" y="3687617"/>
              <a:ext cx="496682" cy="496682"/>
              <a:chOff x="6235375" y="3687617"/>
              <a:chExt cx="496682" cy="49668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35375" y="3687617"/>
                <a:ext cx="496682" cy="49668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885289" y="4163164"/>
              <a:ext cx="285328" cy="285328"/>
              <a:chOff x="6885289" y="4163164"/>
              <a:chExt cx="285328" cy="28532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5289" y="4163164"/>
                <a:ext cx="285328" cy="28532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173320" y="3597791"/>
              <a:ext cx="280044" cy="280044"/>
              <a:chOff x="5173320" y="3597791"/>
              <a:chExt cx="280044" cy="28004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73320" y="3597791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933171" y="3991705"/>
              <a:ext cx="343184" cy="343184"/>
              <a:chOff x="4933171" y="3991705"/>
              <a:chExt cx="343184" cy="34318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33171" y="3991705"/>
                <a:ext cx="343184" cy="34318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513409" y="4184299"/>
              <a:ext cx="241917" cy="241917"/>
              <a:chOff x="4513409" y="4184299"/>
              <a:chExt cx="241917" cy="24191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13409" y="4184299"/>
                <a:ext cx="241917" cy="24191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969861" y="3591187"/>
              <a:ext cx="192861" cy="192861"/>
              <a:chOff x="5969861" y="3591187"/>
              <a:chExt cx="192861" cy="19286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69861" y="3591187"/>
                <a:ext cx="192861" cy="19286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5051792" y="5935897"/>
              <a:ext cx="517818" cy="517818"/>
              <a:chOff x="5051792" y="5935897"/>
              <a:chExt cx="517818" cy="51781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51792" y="5935897"/>
                <a:ext cx="517818" cy="51781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004206" y="6194806"/>
              <a:ext cx="462337" cy="462337"/>
              <a:chOff x="6004206" y="6194806"/>
              <a:chExt cx="462337" cy="46233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04206" y="6194806"/>
                <a:ext cx="462337" cy="46233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623799" y="5843429"/>
              <a:ext cx="227206" cy="227206"/>
              <a:chOff x="4623799" y="5843429"/>
              <a:chExt cx="227206" cy="22720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623799" y="5843429"/>
                <a:ext cx="227206" cy="22720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6483716" y="5875132"/>
              <a:ext cx="351376" cy="351376"/>
              <a:chOff x="6483716" y="5875132"/>
              <a:chExt cx="351376" cy="35137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83716" y="5875132"/>
                <a:ext cx="351376" cy="35137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5689817" y="5935897"/>
              <a:ext cx="280044" cy="280044"/>
              <a:chOff x="5689817" y="5935897"/>
              <a:chExt cx="280044" cy="28004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89817" y="5935897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6885289" y="5935897"/>
              <a:ext cx="192861" cy="192861"/>
              <a:chOff x="6885289" y="5935897"/>
              <a:chExt cx="192861" cy="192861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85289" y="5935897"/>
                <a:ext cx="192861" cy="192861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2294741" y="7180708"/>
            <a:ext cx="13696233" cy="72326"/>
            <a:chOff x="2294741" y="7180708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2294741" y="7180708"/>
              <a:ext cx="13696233" cy="7232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418078" y="3060643"/>
            <a:ext cx="3829541" cy="3829541"/>
            <a:chOff x="10418078" y="3060643"/>
            <a:chExt cx="3829541" cy="382954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846644" y="4702525"/>
            <a:ext cx="2102618" cy="807307"/>
            <a:chOff x="4846644" y="4702525"/>
            <a:chExt cx="2102618" cy="80730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00357" y="4656238"/>
              <a:ext cx="1940952" cy="602810"/>
            </a:xfrm>
            <a:prstGeom prst="rect">
              <a:avLst/>
            </a:prstGeom>
          </p:spPr>
        </p:pic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94788" y="5049929"/>
              <a:ext cx="1630823" cy="52503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8460805" y="8259562"/>
            <a:ext cx="1364105" cy="72326"/>
            <a:chOff x="8460805" y="8259562"/>
            <a:chExt cx="1364105" cy="7232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5400000">
              <a:off x="8460805" y="8259562"/>
              <a:ext cx="1364105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017070" y="4546765"/>
            <a:ext cx="2631557" cy="1010394"/>
            <a:chOff x="11017070" y="4546765"/>
            <a:chExt cx="2631557" cy="1010394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59139" y="4488834"/>
              <a:ext cx="2429088" cy="754454"/>
            </a:xfrm>
            <a:prstGeom prst="rect">
              <a:avLst/>
            </a:prstGeom>
          </p:spPr>
        </p:pic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077325" y="4981564"/>
              <a:ext cx="2041120" cy="65710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3296304" y="7624173"/>
            <a:ext cx="5127787" cy="355547"/>
            <a:chOff x="3296304" y="7624173"/>
            <a:chExt cx="5127787" cy="355547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3296304" y="7745842"/>
              <a:ext cx="121648" cy="121648"/>
              <a:chOff x="3296304" y="7745842"/>
              <a:chExt cx="121648" cy="121648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8458025" y="4783042"/>
            <a:ext cx="720996" cy="587007"/>
            <a:chOff x="8458025" y="4783042"/>
            <a:chExt cx="720996" cy="587007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27" name="그룹 1027"/>
          <p:cNvGrpSpPr/>
          <p:nvPr/>
        </p:nvGrpSpPr>
        <p:grpSpPr>
          <a:xfrm>
            <a:off x="15656139" y="1916021"/>
            <a:ext cx="3464994" cy="3188741"/>
            <a:chOff x="15656139" y="1916021"/>
            <a:chExt cx="3464994" cy="3188741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656139" y="1916021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-1075015" y="7442245"/>
            <a:ext cx="3464994" cy="3059223"/>
            <a:chOff x="-1075015" y="7442245"/>
            <a:chExt cx="3464994" cy="3059223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3296304" y="8095093"/>
            <a:ext cx="5127787" cy="355547"/>
            <a:chOff x="3296304" y="8095093"/>
            <a:chExt cx="5127787" cy="355547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0" name="그룹 1030"/>
            <p:cNvGrpSpPr/>
            <p:nvPr/>
          </p:nvGrpSpPr>
          <p:grpSpPr>
            <a:xfrm>
              <a:off x="3296304" y="8216763"/>
              <a:ext cx="121648" cy="121648"/>
              <a:chOff x="3296304" y="8216763"/>
              <a:chExt cx="121648" cy="121648"/>
            </a:xfrm>
          </p:grpSpPr>
          <p:pic>
            <p:nvPicPr>
              <p:cNvPr id="92" name="Object 91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1" name="그룹 1031"/>
          <p:cNvGrpSpPr/>
          <p:nvPr/>
        </p:nvGrpSpPr>
        <p:grpSpPr>
          <a:xfrm>
            <a:off x="3296304" y="8566014"/>
            <a:ext cx="5127787" cy="355547"/>
            <a:chOff x="3296304" y="8566014"/>
            <a:chExt cx="5127787" cy="355547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2" name="그룹 1032"/>
            <p:cNvGrpSpPr/>
            <p:nvPr/>
          </p:nvGrpSpPr>
          <p:grpSpPr>
            <a:xfrm>
              <a:off x="3296304" y="8687684"/>
              <a:ext cx="121648" cy="121648"/>
              <a:chOff x="3296304" y="8687684"/>
              <a:chExt cx="121648" cy="121648"/>
            </a:xfrm>
          </p:grpSpPr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68768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10318828" y="7624173"/>
            <a:ext cx="5127787" cy="355547"/>
            <a:chOff x="10318828" y="7624173"/>
            <a:chExt cx="5127787" cy="355547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34" name="그룹 1034"/>
            <p:cNvGrpSpPr/>
            <p:nvPr/>
          </p:nvGrpSpPr>
          <p:grpSpPr>
            <a:xfrm>
              <a:off x="10318828" y="7745842"/>
              <a:ext cx="121648" cy="121648"/>
              <a:chOff x="10318828" y="7745842"/>
              <a:chExt cx="121648" cy="121648"/>
            </a:xfrm>
          </p:grpSpPr>
          <p:pic>
            <p:nvPicPr>
              <p:cNvPr id="104" name="Object 103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10318828" y="8095093"/>
            <a:ext cx="5127787" cy="355547"/>
            <a:chOff x="10318828" y="8095093"/>
            <a:chExt cx="5127787" cy="355547"/>
          </a:xfrm>
        </p:grpSpPr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6" name="그룹 1036"/>
            <p:cNvGrpSpPr/>
            <p:nvPr/>
          </p:nvGrpSpPr>
          <p:grpSpPr>
            <a:xfrm>
              <a:off x="10318828" y="8216763"/>
              <a:ext cx="121648" cy="121648"/>
              <a:chOff x="10318828" y="8216763"/>
              <a:chExt cx="121648" cy="121648"/>
            </a:xfrm>
          </p:grpSpPr>
          <p:pic>
            <p:nvPicPr>
              <p:cNvPr id="110" name="Object 109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7" name="그룹 1037"/>
          <p:cNvGrpSpPr/>
          <p:nvPr/>
        </p:nvGrpSpPr>
        <p:grpSpPr>
          <a:xfrm>
            <a:off x="10318828" y="8566014"/>
            <a:ext cx="5127787" cy="355547"/>
            <a:chOff x="10318828" y="8566014"/>
            <a:chExt cx="5127787" cy="355547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8" name="그룹 1038"/>
            <p:cNvGrpSpPr/>
            <p:nvPr/>
          </p:nvGrpSpPr>
          <p:grpSpPr>
            <a:xfrm>
              <a:off x="10318828" y="8687684"/>
              <a:ext cx="121648" cy="121648"/>
              <a:chOff x="10318828" y="8687684"/>
              <a:chExt cx="121648" cy="121648"/>
            </a:xfrm>
          </p:grpSpPr>
          <p:pic>
            <p:nvPicPr>
              <p:cNvPr id="116" name="Object 115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687684"/>
                <a:ext cx="121648" cy="12164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45233" y="3377013"/>
            <a:ext cx="1998452" cy="1998452"/>
            <a:chOff x="8645233" y="3377013"/>
            <a:chExt cx="1998452" cy="19984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5233" y="3377013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30130" y="3908056"/>
            <a:ext cx="1428657" cy="880479"/>
            <a:chOff x="8930130" y="3908056"/>
            <a:chExt cx="1428657" cy="8804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6163" y="3874088"/>
              <a:ext cx="1133706" cy="65047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80989" y="4437540"/>
              <a:ext cx="1080180" cy="4016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90134" y="3879837"/>
            <a:ext cx="120774" cy="1132627"/>
            <a:chOff x="8090134" y="3879837"/>
            <a:chExt cx="120774" cy="113262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8090134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27530" y="2774835"/>
            <a:ext cx="2762946" cy="2762946"/>
            <a:chOff x="11827530" y="2774835"/>
            <a:chExt cx="2762946" cy="27629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27530" y="2774835"/>
              <a:ext cx="2762946" cy="276294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90289" y="3520997"/>
            <a:ext cx="1678502" cy="54311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17208" y="3865351"/>
            <a:ext cx="1328139" cy="4947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996476" y="3941174"/>
            <a:ext cx="364957" cy="733715"/>
            <a:chOff x="10996476" y="3941174"/>
            <a:chExt cx="364957" cy="7337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10996476" y="3941174"/>
              <a:ext cx="364957" cy="73371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57559" y="4436111"/>
            <a:ext cx="1970143" cy="35498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986885" y="6777647"/>
            <a:ext cx="2603998" cy="792244"/>
            <a:chOff x="3986885" y="6777647"/>
            <a:chExt cx="2603998" cy="79224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93985" y="6724704"/>
              <a:ext cx="2131262" cy="68949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48791" y="7176249"/>
              <a:ext cx="2511493" cy="4524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526440" y="6560236"/>
            <a:ext cx="1388254" cy="1388254"/>
            <a:chOff x="8526440" y="6560236"/>
            <a:chExt cx="1388254" cy="138825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26440" y="6560236"/>
              <a:ext cx="1388254" cy="138825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55898" y="6724704"/>
            <a:ext cx="2131262" cy="68949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910704" y="7176249"/>
            <a:ext cx="2511493" cy="45243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657697" y="6921795"/>
            <a:ext cx="976476" cy="70527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280697" y="6939183"/>
            <a:ext cx="313547" cy="630360"/>
            <a:chOff x="7280697" y="6939183"/>
            <a:chExt cx="313547" cy="63036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80697" y="693918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713066" y="6956643"/>
            <a:ext cx="313547" cy="630360"/>
            <a:chOff x="10713066" y="6956643"/>
            <a:chExt cx="313547" cy="63036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10713066" y="695664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294741" y="6037116"/>
            <a:ext cx="13696233" cy="72326"/>
            <a:chOff x="2294741" y="6037116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2294741" y="6037116"/>
              <a:ext cx="13696233" cy="72326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964218" y="8735519"/>
            <a:ext cx="9320772" cy="45243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5884710" y="2085329"/>
            <a:ext cx="3113132" cy="2864932"/>
            <a:chOff x="15884710" y="2085329"/>
            <a:chExt cx="3113132" cy="286493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884710" y="2085329"/>
              <a:ext cx="3113132" cy="286493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-775833" y="8076190"/>
            <a:ext cx="3070573" cy="2710992"/>
            <a:chOff x="-775833" y="8076190"/>
            <a:chExt cx="3070573" cy="271099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-775833" y="8076190"/>
              <a:ext cx="3070573" cy="271099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128684" y="3468689"/>
            <a:ext cx="1998452" cy="1998452"/>
            <a:chOff x="6128684" y="3468689"/>
            <a:chExt cx="1998452" cy="199845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8684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413582" y="3999731"/>
            <a:ext cx="1428657" cy="880479"/>
            <a:chOff x="6413582" y="3999731"/>
            <a:chExt cx="1428657" cy="88047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9615" y="3965764"/>
              <a:ext cx="1133706" cy="650472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4441" y="4529216"/>
              <a:ext cx="1080180" cy="40160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561289" y="3879837"/>
            <a:ext cx="120774" cy="1132627"/>
            <a:chOff x="5561289" y="3879837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5561289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530922" y="3468689"/>
            <a:ext cx="1998452" cy="1998452"/>
            <a:chOff x="3530922" y="3468689"/>
            <a:chExt cx="1998452" cy="1998452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0922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830654" y="3999731"/>
            <a:ext cx="1428657" cy="880479"/>
            <a:chOff x="3830654" y="3999731"/>
            <a:chExt cx="1428657" cy="880479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6687" y="3965764"/>
              <a:ext cx="1133706" cy="650472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1513" y="4529216"/>
              <a:ext cx="1080180" cy="4016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6862" y="3377778"/>
            <a:ext cx="2659011" cy="2659011"/>
            <a:chOff x="3106862" y="3377778"/>
            <a:chExt cx="2659011" cy="26590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6862" y="3377778"/>
              <a:ext cx="2659011" cy="26590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13441" y="3619836"/>
            <a:ext cx="2929416" cy="2929416"/>
            <a:chOff x="5413441" y="3619836"/>
            <a:chExt cx="2929416" cy="29294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3441" y="361983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55331" y="4545254"/>
            <a:ext cx="1645636" cy="1014203"/>
            <a:chOff x="6055331" y="4545254"/>
            <a:chExt cx="1645636" cy="10142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6205" y="4506128"/>
              <a:ext cx="1306030" cy="74926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9102" y="5155155"/>
              <a:ext cx="1244581" cy="4626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13441" y="6029403"/>
            <a:ext cx="2599306" cy="2599306"/>
            <a:chOff x="5413441" y="6029403"/>
            <a:chExt cx="2599306" cy="25993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3441" y="6029403"/>
              <a:ext cx="2599306" cy="25993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16891" y="5518696"/>
            <a:ext cx="2929416" cy="2929416"/>
            <a:chOff x="2716891" y="5518696"/>
            <a:chExt cx="2929416" cy="292941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6891" y="551869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358780" y="6444114"/>
            <a:ext cx="1645636" cy="1014203"/>
            <a:chOff x="3358780" y="6444114"/>
            <a:chExt cx="1645636" cy="101420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9654" y="6404988"/>
              <a:ext cx="1306030" cy="74926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2551" y="7054015"/>
              <a:ext cx="1244581" cy="46260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011713" y="5350533"/>
            <a:ext cx="720996" cy="587007"/>
            <a:chOff x="9011713" y="5350533"/>
            <a:chExt cx="720996" cy="58700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3613549" y="4167994"/>
            <a:ext cx="1645636" cy="1014203"/>
            <a:chOff x="3613549" y="4167994"/>
            <a:chExt cx="1645636" cy="101420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74423" y="4128868"/>
              <a:ext cx="1306030" cy="749264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87320" y="4777894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890276" y="6789767"/>
            <a:ext cx="1645636" cy="1014203"/>
            <a:chOff x="5890276" y="6789767"/>
            <a:chExt cx="1645636" cy="101420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51150" y="6750641"/>
              <a:ext cx="1306030" cy="749264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64047" y="7399667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648208" y="7294084"/>
            <a:ext cx="5127787" cy="823713"/>
            <a:chOff x="10648208" y="7294084"/>
            <a:chExt cx="5127787" cy="82371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7254085"/>
              <a:ext cx="4842914" cy="924110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10648208" y="7417817"/>
              <a:ext cx="121648" cy="121648"/>
              <a:chOff x="10648208" y="7417817"/>
              <a:chExt cx="121648" cy="12164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7417817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10648208" y="6109130"/>
            <a:ext cx="5127787" cy="823713"/>
            <a:chOff x="10648208" y="6109130"/>
            <a:chExt cx="5127787" cy="82371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6069131"/>
              <a:ext cx="4842914" cy="924110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10648208" y="6232863"/>
              <a:ext cx="121648" cy="121648"/>
              <a:chOff x="10648208" y="6232863"/>
              <a:chExt cx="121648" cy="121648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62328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10648208" y="4924175"/>
            <a:ext cx="5127787" cy="823713"/>
            <a:chOff x="10648208" y="4924175"/>
            <a:chExt cx="5127787" cy="823713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4884176"/>
              <a:ext cx="4842914" cy="924110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10648208" y="5047909"/>
              <a:ext cx="121648" cy="121648"/>
              <a:chOff x="10648208" y="5047909"/>
              <a:chExt cx="121648" cy="121648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5047909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10648208" y="3739221"/>
            <a:ext cx="5127787" cy="823713"/>
            <a:chOff x="10648208" y="3739221"/>
            <a:chExt cx="5127787" cy="823713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3699222"/>
              <a:ext cx="4842914" cy="924110"/>
            </a:xfrm>
            <a:prstGeom prst="rect">
              <a:avLst/>
            </a:prstGeom>
          </p:spPr>
        </p:pic>
        <p:grpSp>
          <p:nvGrpSpPr>
            <p:cNvPr id="1021" name="그룹 1021"/>
            <p:cNvGrpSpPr/>
            <p:nvPr/>
          </p:nvGrpSpPr>
          <p:grpSpPr>
            <a:xfrm>
              <a:off x="10648208" y="3862954"/>
              <a:ext cx="121648" cy="121648"/>
              <a:chOff x="10648208" y="3862954"/>
              <a:chExt cx="121648" cy="121648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386295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2" name="그룹 1022"/>
          <p:cNvGrpSpPr/>
          <p:nvPr/>
        </p:nvGrpSpPr>
        <p:grpSpPr>
          <a:xfrm>
            <a:off x="11784367" y="-883979"/>
            <a:ext cx="3464994" cy="3188741"/>
            <a:chOff x="11784367" y="-883979"/>
            <a:chExt cx="3464994" cy="3188741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784367" y="-883979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-1529056" y="6339728"/>
            <a:ext cx="3464994" cy="3188741"/>
            <a:chOff x="-1529056" y="6339728"/>
            <a:chExt cx="3464994" cy="3188741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-1529056" y="6339728"/>
              <a:ext cx="3464994" cy="31887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4393" y="6503764"/>
            <a:ext cx="12491513" cy="1069570"/>
            <a:chOff x="3104393" y="6503764"/>
            <a:chExt cx="12491513" cy="10695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123810" y="6503764"/>
              <a:ext cx="12457143" cy="72326"/>
              <a:chOff x="3123810" y="6503764"/>
              <a:chExt cx="12457143" cy="7232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123810" y="6503764"/>
                <a:ext cx="12457143" cy="7232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643867" y="7040481"/>
              <a:ext cx="993379" cy="72326"/>
              <a:chOff x="2643867" y="7040481"/>
              <a:chExt cx="993379" cy="7232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2643867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779119" y="7040481"/>
              <a:ext cx="993379" cy="72326"/>
              <a:chOff x="6779119" y="7040481"/>
              <a:chExt cx="993379" cy="7232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6779119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914371" y="7040481"/>
              <a:ext cx="993379" cy="72326"/>
              <a:chOff x="10914371" y="7040481"/>
              <a:chExt cx="993379" cy="7232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0914371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5063054" y="7040481"/>
              <a:ext cx="993379" cy="72326"/>
              <a:chOff x="15063054" y="7040481"/>
              <a:chExt cx="993379" cy="7232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5063054" y="7040481"/>
                <a:ext cx="993379" cy="72326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5358730" y="5313388"/>
            <a:ext cx="8101587" cy="72326"/>
            <a:chOff x="5358730" y="5313388"/>
            <a:chExt cx="8101587" cy="7232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730" y="5313388"/>
              <a:ext cx="8101587" cy="723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3691" y="7611905"/>
            <a:ext cx="3613731" cy="1229261"/>
            <a:chOff x="1333691" y="7611905"/>
            <a:chExt cx="3613731" cy="122926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691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468943" y="7611905"/>
            <a:ext cx="3613731" cy="1229261"/>
            <a:chOff x="5468943" y="7611905"/>
            <a:chExt cx="3613731" cy="122926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8943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04195" y="7611905"/>
            <a:ext cx="3613731" cy="1229261"/>
            <a:chOff x="9604195" y="7611905"/>
            <a:chExt cx="3613731" cy="122926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04195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752878" y="7611905"/>
            <a:ext cx="3613731" cy="1229261"/>
            <a:chOff x="13752878" y="7611905"/>
            <a:chExt cx="3613731" cy="122926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52878" y="7611905"/>
              <a:ext cx="3613731" cy="122926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97330" y="7770392"/>
            <a:ext cx="1905851" cy="61671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41905" y="8209556"/>
            <a:ext cx="2247480" cy="40468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32582" y="7770392"/>
            <a:ext cx="1905851" cy="61671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77157" y="8209556"/>
            <a:ext cx="2247480" cy="40468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67834" y="7770392"/>
            <a:ext cx="1905851" cy="61671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12409" y="8209556"/>
            <a:ext cx="2247480" cy="40468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516517" y="7770392"/>
            <a:ext cx="1905851" cy="61671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361092" y="8209556"/>
            <a:ext cx="2247480" cy="40468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305119" y="3255660"/>
            <a:ext cx="3753082" cy="1416959"/>
            <a:chOff x="7305119" y="3255660"/>
            <a:chExt cx="3753082" cy="141695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36100" y="3370690"/>
            <a:ext cx="3139057" cy="54566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803727" y="4828571"/>
            <a:ext cx="3393622" cy="1762283"/>
            <a:chOff x="2803727" y="4828571"/>
            <a:chExt cx="3393622" cy="1762283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392017" y="4960580"/>
            <a:ext cx="1932823" cy="590784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252253" y="5373947"/>
            <a:ext cx="2278687" cy="387912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7446046" y="4828571"/>
            <a:ext cx="3393622" cy="1762283"/>
            <a:chOff x="7446046" y="4828571"/>
            <a:chExt cx="3393622" cy="1762283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9180952" y="5752381"/>
              <a:ext cx="120774" cy="838474"/>
              <a:chOff x="9180952" y="5752381"/>
              <a:chExt cx="120774" cy="838474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9180952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7446046" y="4828571"/>
              <a:ext cx="3393622" cy="1114286"/>
              <a:chOff x="7446046" y="4828571"/>
              <a:chExt cx="3393622" cy="1114286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446046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034336" y="4960580"/>
            <a:ext cx="1932823" cy="590784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894572" y="5373947"/>
            <a:ext cx="2278687" cy="387912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2088365" y="4828571"/>
            <a:ext cx="3393622" cy="1762283"/>
            <a:chOff x="12088365" y="4828571"/>
            <a:chExt cx="3393622" cy="1762283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3785176" y="5752381"/>
              <a:ext cx="120774" cy="838474"/>
              <a:chOff x="13785176" y="5752381"/>
              <a:chExt cx="120774" cy="838474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13785176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2088365" y="4828571"/>
              <a:ext cx="3393622" cy="1114286"/>
              <a:chOff x="12088365" y="4828571"/>
              <a:chExt cx="3393622" cy="1114286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2088365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676655" y="4960580"/>
            <a:ext cx="1932823" cy="590784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536891" y="5373947"/>
            <a:ext cx="2278687" cy="387912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5862683" y="1846848"/>
            <a:ext cx="3464994" cy="3188741"/>
            <a:chOff x="15862683" y="1846848"/>
            <a:chExt cx="3464994" cy="3188741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862683" y="1846848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046721" y="-535508"/>
            <a:ext cx="2827193" cy="2601790"/>
            <a:chOff x="12046721" y="-535508"/>
            <a:chExt cx="2827193" cy="2601790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046721" y="-535508"/>
              <a:ext cx="2827193" cy="26017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77531" y="5911440"/>
            <a:ext cx="3472558" cy="3438874"/>
            <a:chOff x="7377531" y="5911440"/>
            <a:chExt cx="3472558" cy="34388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531" y="5911440"/>
              <a:ext cx="3472558" cy="34388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434812" y="-672639"/>
            <a:ext cx="11793952" cy="11793952"/>
            <a:chOff x="-3434812" y="-672639"/>
            <a:chExt cx="11793952" cy="117939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067889" y="-7045702"/>
              <a:ext cx="23587903" cy="2358790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434812" y="-672639"/>
              <a:ext cx="11793952" cy="117939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073" y="880398"/>
            <a:ext cx="8637568" cy="31047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80683" y="3716767"/>
            <a:ext cx="3210496" cy="107939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88467" y="4031082"/>
            <a:ext cx="2668823" cy="70405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92623" y="6172908"/>
            <a:ext cx="3953301" cy="316543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5518" y="1508287"/>
            <a:ext cx="5012351" cy="6897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46382" y="8639500"/>
            <a:ext cx="3066926" cy="52311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09732" y="8146551"/>
            <a:ext cx="3503575" cy="52311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7828" y="1936970"/>
            <a:ext cx="12720325" cy="45128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4440" y="4764056"/>
            <a:ext cx="12664439" cy="45128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55945" y="1613049"/>
            <a:ext cx="5022686" cy="67753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39875" y="7837792"/>
            <a:ext cx="4577796" cy="440368"/>
            <a:chOff x="1839875" y="7837792"/>
            <a:chExt cx="4577796" cy="44036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95631" y="7793548"/>
              <a:ext cx="702548" cy="519443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59291" y="7820971"/>
              <a:ext cx="2449367" cy="5047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39875" y="8346960"/>
            <a:ext cx="4577796" cy="440368"/>
            <a:chOff x="1839875" y="8346960"/>
            <a:chExt cx="4577796" cy="44036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5631" y="8302716"/>
              <a:ext cx="712072" cy="51944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59291" y="8330140"/>
              <a:ext cx="2665986" cy="5047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39875" y="8887606"/>
            <a:ext cx="4577796" cy="440368"/>
            <a:chOff x="1839875" y="8887606"/>
            <a:chExt cx="4577796" cy="44036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95631" y="8843362"/>
              <a:ext cx="702548" cy="519443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59291" y="8870785"/>
              <a:ext cx="1509853" cy="5047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7467" y="930895"/>
            <a:ext cx="11686825" cy="31047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5058707"/>
            <a:ext cx="3330366" cy="6566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9812" y="5690508"/>
            <a:ext cx="2903767" cy="8728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5058707"/>
            <a:ext cx="3330366" cy="6566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68815" y="5690508"/>
            <a:ext cx="2903767" cy="87282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7255433"/>
            <a:ext cx="3330366" cy="65661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39812" y="7887234"/>
            <a:ext cx="2903767" cy="87283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7255433"/>
            <a:ext cx="3330366" cy="65661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68815" y="7887234"/>
            <a:ext cx="2903767" cy="8728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54289" y="5005530"/>
            <a:ext cx="8189445" cy="14526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00747" y="6574026"/>
            <a:ext cx="6168309" cy="12420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5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3811" y="2419551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159010" y="2684402"/>
            <a:ext cx="5612991" cy="5612991"/>
            <a:chOff x="11159010" y="2684402"/>
            <a:chExt cx="5612991" cy="56129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59010" y="2684402"/>
              <a:ext cx="5612991" cy="56129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36229" y="3589331"/>
            <a:ext cx="3803133" cy="3803133"/>
            <a:chOff x="8536229" y="3589331"/>
            <a:chExt cx="3803133" cy="38031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36229" y="3589331"/>
              <a:ext cx="3803133" cy="380313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15537" y="5354542"/>
            <a:ext cx="1667042" cy="54873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86649" y="4898744"/>
            <a:ext cx="2122229" cy="5314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22495" y="5036943"/>
            <a:ext cx="2025082" cy="72509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54823" y="4482781"/>
            <a:ext cx="2571007" cy="6608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76481" y="5769393"/>
            <a:ext cx="2804988" cy="42844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022881" y="5025719"/>
            <a:ext cx="6109130" cy="369113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468228" y="6913981"/>
            <a:ext cx="3069317" cy="72694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61128" y="6304622"/>
            <a:ext cx="1791778" cy="6819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66667" y="5247619"/>
            <a:ext cx="133333" cy="3388745"/>
            <a:chOff x="1666667" y="5247619"/>
            <a:chExt cx="133333" cy="33887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66667" y="5247619"/>
              <a:ext cx="133333" cy="33887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002" y="3571507"/>
            <a:ext cx="3832285" cy="18656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2383" y="5806204"/>
            <a:ext cx="4155185" cy="7456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38070" y="2618809"/>
            <a:ext cx="6753761" cy="10256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67774" y="1970194"/>
            <a:ext cx="6530294" cy="533320"/>
            <a:chOff x="9367774" y="1970194"/>
            <a:chExt cx="6530294" cy="53332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1913053"/>
              <a:ext cx="4217799" cy="680173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367774" y="2186359"/>
              <a:ext cx="160149" cy="160149"/>
              <a:chOff x="9367774" y="2186359"/>
              <a:chExt cx="160149" cy="16014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2186359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38070" y="5041605"/>
            <a:ext cx="6964448" cy="104180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67774" y="4392990"/>
            <a:ext cx="6530294" cy="533320"/>
            <a:chOff x="9367774" y="4392990"/>
            <a:chExt cx="6530294" cy="53332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4335849"/>
              <a:ext cx="4217799" cy="680173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9367774" y="4609155"/>
              <a:ext cx="160149" cy="160149"/>
              <a:chOff x="9367774" y="4609155"/>
              <a:chExt cx="160149" cy="16014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4609155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38070" y="7350107"/>
            <a:ext cx="6901466" cy="102717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367774" y="6701492"/>
            <a:ext cx="6530294" cy="533320"/>
            <a:chOff x="9367774" y="6701492"/>
            <a:chExt cx="6530294" cy="53332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6644351"/>
              <a:ext cx="4217799" cy="680173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9367774" y="6917657"/>
              <a:ext cx="160149" cy="160149"/>
              <a:chOff x="9367774" y="6917657"/>
              <a:chExt cx="160149" cy="16014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6917657"/>
                <a:ext cx="160149" cy="16014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751" y="7427540"/>
            <a:ext cx="5213076" cy="137263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2798" y="7427540"/>
            <a:ext cx="5395040" cy="13744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74286" y="8703483"/>
            <a:ext cx="4776266" cy="4776266"/>
            <a:chOff x="11274286" y="8703483"/>
            <a:chExt cx="4776266" cy="477626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1274286" y="8703483"/>
              <a:ext cx="4776266" cy="477626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0002" y="3839812"/>
            <a:ext cx="1035403" cy="109298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2798" y="4839728"/>
            <a:ext cx="5213076" cy="137263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5956" y="3839812"/>
            <a:ext cx="1113496" cy="109298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751" y="4839728"/>
            <a:ext cx="5395040" cy="137449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6427624"/>
            <a:ext cx="1113496" cy="109298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05956" y="6427624"/>
            <a:ext cx="1123020" cy="10929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15833" y="-1194152"/>
            <a:ext cx="3462154" cy="3428571"/>
            <a:chOff x="-515833" y="-1194152"/>
            <a:chExt cx="3462154" cy="3428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15833" y="-1194152"/>
              <a:ext cx="3462154" cy="34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47699" y="3028571"/>
            <a:ext cx="5279665" cy="5279665"/>
            <a:chOff x="14447699" y="3028571"/>
            <a:chExt cx="5279665" cy="527966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47699" y="3028571"/>
              <a:ext cx="5279665" cy="527966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7081" y="7110353"/>
            <a:ext cx="112665" cy="1306128"/>
            <a:chOff x="1747081" y="7110353"/>
            <a:chExt cx="112665" cy="13061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7081" y="7110353"/>
              <a:ext cx="112665" cy="13061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8398" y="6173012"/>
            <a:ext cx="3430771" cy="6843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40067" y="6909888"/>
            <a:ext cx="5476435" cy="15671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93218" y="-1023091"/>
            <a:ext cx="3822070" cy="3784995"/>
            <a:chOff x="-993218" y="-1023091"/>
            <a:chExt cx="3822070" cy="378499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93218" y="-1023091"/>
              <a:ext cx="3822070" cy="3784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282641" y="1393467"/>
            <a:ext cx="10688823" cy="3903493"/>
            <a:chOff x="-1282641" y="1393467"/>
            <a:chExt cx="10688823" cy="39034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282641" y="1393467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25491" y="1397176"/>
            <a:ext cx="3879362" cy="3879362"/>
            <a:chOff x="5525491" y="1397176"/>
            <a:chExt cx="3879362" cy="38793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25491" y="1397176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40127" y="2521910"/>
            <a:ext cx="631043" cy="607425"/>
            <a:chOff x="7140127" y="2521910"/>
            <a:chExt cx="631043" cy="60742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0127" y="2521910"/>
              <a:ext cx="631043" cy="6074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0998" cy="7081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12732" y="2922444"/>
            <a:ext cx="112665" cy="1306128"/>
            <a:chOff x="10912732" y="2922444"/>
            <a:chExt cx="112665" cy="130612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2732" y="2922444"/>
              <a:ext cx="112665" cy="130612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04049" y="1985103"/>
            <a:ext cx="3430771" cy="68436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105718" y="2721979"/>
            <a:ext cx="5476435" cy="156717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538439" y="4962508"/>
            <a:ext cx="10688823" cy="3903493"/>
            <a:chOff x="8538439" y="4962508"/>
            <a:chExt cx="10688823" cy="390349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38439" y="4962508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536164" y="4985264"/>
            <a:ext cx="3879362" cy="3879362"/>
            <a:chOff x="8536164" y="4985264"/>
            <a:chExt cx="3879362" cy="387936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36164" y="4985264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373107" y="6066717"/>
            <a:ext cx="2205476" cy="1790477"/>
            <a:chOff x="9373107" y="6066717"/>
            <a:chExt cx="2205476" cy="179047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24284" y="6877543"/>
              <a:ext cx="2040933" cy="635844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65052" y="7352685"/>
              <a:ext cx="1652867" cy="575954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0051780" y="6066717"/>
              <a:ext cx="848131" cy="680201"/>
              <a:chOff x="10051780" y="6066717"/>
              <a:chExt cx="848131" cy="680201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051780" y="6066717"/>
                <a:ext cx="848131" cy="680201"/>
              </a:xfrm>
              <a:prstGeom prst="rect">
                <a:avLst/>
              </a:prstGeom>
            </p:spPr>
          </p:pic>
        </p:grpSp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13610" y="3289455"/>
            <a:ext cx="2040933" cy="63584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554379" y="3764596"/>
            <a:ext cx="1652867" cy="57595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642997" y="7870751"/>
            <a:ext cx="3822070" cy="3784995"/>
            <a:chOff x="14642997" y="7870751"/>
            <a:chExt cx="3822070" cy="378499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42997" y="7870751"/>
              <a:ext cx="3822070" cy="37849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4718</TotalTime>
  <Words>47</Words>
  <Application>Microsoft Office PowerPoint</Application>
  <PresentationFormat>사용자 지정</PresentationFormat>
  <Paragraphs>37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G마켓 산스 Bold</vt:lpstr>
      <vt:lpstr>G마켓 산스 Medium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곽 병원</cp:lastModifiedBy>
  <cp:revision>15</cp:revision>
  <dcterms:created xsi:type="dcterms:W3CDTF">2022-10-23T12:09:39Z</dcterms:created>
  <dcterms:modified xsi:type="dcterms:W3CDTF">2023-01-20T08:02:35Z</dcterms:modified>
</cp:coreProperties>
</file>